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5143500" cx="9144000"/>
  <p:notesSz cx="6858000" cy="9144000"/>
  <p:embeddedFontLst>
    <p:embeddedFont>
      <p:font typeface="Raleway"/>
      <p:regular r:id="rId26"/>
      <p:bold r:id="rId27"/>
      <p:italic r:id="rId28"/>
      <p:boldItalic r:id="rId29"/>
    </p:embeddedFont>
    <p:embeddedFont>
      <p:font typeface="Bebas Neue"/>
      <p:regular r:id="rId30"/>
    </p:embeddedFont>
    <p:embeddedFont>
      <p:font typeface="Raleway Black"/>
      <p:bold r:id="rId31"/>
      <p:boldItalic r:id="rId32"/>
    </p:embeddedFont>
    <p:embeddedFont>
      <p:font typeface="DM Sans"/>
      <p:regular r:id="rId33"/>
      <p:bold r:id="rId34"/>
      <p:italic r:id="rId35"/>
      <p:boldItalic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aleway-regular.fntdata"/><Relationship Id="rId25" Type="http://schemas.openxmlformats.org/officeDocument/2006/relationships/slide" Target="slides/slide20.xml"/><Relationship Id="rId28" Type="http://schemas.openxmlformats.org/officeDocument/2006/relationships/font" Target="fonts/Raleway-italic.fntdata"/><Relationship Id="rId27" Type="http://schemas.openxmlformats.org/officeDocument/2006/relationships/font" Target="fonts/Raleway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aleway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alewayBlack-bold.fntdata"/><Relationship Id="rId30" Type="http://schemas.openxmlformats.org/officeDocument/2006/relationships/font" Target="fonts/BebasNeue-regular.fntdata"/><Relationship Id="rId11" Type="http://schemas.openxmlformats.org/officeDocument/2006/relationships/slide" Target="slides/slide6.xml"/><Relationship Id="rId33" Type="http://schemas.openxmlformats.org/officeDocument/2006/relationships/font" Target="fonts/DMSans-regular.fntdata"/><Relationship Id="rId10" Type="http://schemas.openxmlformats.org/officeDocument/2006/relationships/slide" Target="slides/slide5.xml"/><Relationship Id="rId32" Type="http://schemas.openxmlformats.org/officeDocument/2006/relationships/font" Target="fonts/RalewayBlack-boldItalic.fntdata"/><Relationship Id="rId13" Type="http://schemas.openxmlformats.org/officeDocument/2006/relationships/slide" Target="slides/slide8.xml"/><Relationship Id="rId35" Type="http://schemas.openxmlformats.org/officeDocument/2006/relationships/font" Target="fonts/DMSans-italic.fntdata"/><Relationship Id="rId12" Type="http://schemas.openxmlformats.org/officeDocument/2006/relationships/slide" Target="slides/slide7.xml"/><Relationship Id="rId34" Type="http://schemas.openxmlformats.org/officeDocument/2006/relationships/font" Target="fonts/DMSans-bold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36" Type="http://schemas.openxmlformats.org/officeDocument/2006/relationships/font" Target="fonts/DMSans-bold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gd1da8adc63_0_2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5" name="Google Shape;775;gd1da8adc63_0_2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4" name="Shape 1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5" name="Google Shape;1575;g1123f29fd04_0_3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6" name="Google Shape;1576;g1123f29fd04_0_3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2" name="Shape 1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3" name="Google Shape;1633;g12dacad6030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4" name="Google Shape;1634;g12dacad6030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9" name="Shape 1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0" name="Google Shape;1680;g12dacad6030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1" name="Google Shape;1681;g12dacad6030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g12dacad6030_0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2" name="Google Shape;1692;g12dacad6030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9" name="Shape 1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0" name="Google Shape;1700;g12dacad6030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1" name="Google Shape;1701;g12dacad6030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3" name="Shape 1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4" name="Google Shape;1714;g12dacad6030_0_2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5" name="Google Shape;1715;g12dacad6030_0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4" name="Shape 1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5" name="Google Shape;1765;g1123f29fd04_0_28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6" name="Google Shape;1766;g1123f29fd04_0_28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2" name="Shape 1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3" name="Google Shape;1933;g1123f29fd04_0_29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4" name="Google Shape;1934;g1123f29fd04_0_29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1" name="Shape 2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2" name="Google Shape;2032;g10e00588810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3" name="Google Shape;2033;g10e00588810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g1123f29fd04_0_30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4" name="Google Shape;2104;g1123f29fd04_0_30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5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g10e00588810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7" name="Google Shape;827;g10e00588810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5" name="Shape 2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6" name="Google Shape;2136;g1123f29fd04_0_53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7" name="Google Shape;2137;g1123f29fd04_0_53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9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g113225ec94a_0_23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1" name="Google Shape;851;g113225ec94a_0_23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7" name="Shape 1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8" name="Google Shape;1148;g1123f29fd04_0_28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9" name="Google Shape;1149;g1123f29fd04_0_28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9" name="Shape 1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" name="Google Shape;1280;g113225ec94a_0_30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1" name="Google Shape;1281;g113225ec94a_0_30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4" name="Shape 1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5" name="Google Shape;1375;g1123f29fd04_0_28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6" name="Google Shape;1376;g1123f29fd04_0_28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5" name="Shape 1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6" name="Google Shape;1416;g1123f29fd04_0_3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7" name="Google Shape;1417;g1123f29fd04_0_3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2" name="Shape 1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3" name="Google Shape;1513;g12dacad6030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4" name="Google Shape;1514;g12dacad6030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3" name="Shape 1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4" name="Google Shape;1524;g1123f29fd04_0_53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5" name="Google Shape;1525;g1123f29fd04_0_53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jp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jp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jp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jp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jp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jp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2330275" y="799475"/>
            <a:ext cx="5895000" cy="102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110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Raleway"/>
              <a:buNone/>
              <a:defRPr sz="3400">
                <a:latin typeface="Raleway"/>
                <a:ea typeface="Raleway"/>
                <a:cs typeface="Raleway"/>
                <a:sym typeface="Raleway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4098175" y="3793125"/>
            <a:ext cx="4012200" cy="3585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1" name="Google Shape;11;p2"/>
          <p:cNvSpPr txBox="1"/>
          <p:nvPr>
            <p:ph idx="2" type="ctrTitle"/>
          </p:nvPr>
        </p:nvSpPr>
        <p:spPr>
          <a:xfrm>
            <a:off x="1421575" y="2031963"/>
            <a:ext cx="6803700" cy="84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110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0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3" type="subTitle"/>
          </p:nvPr>
        </p:nvSpPr>
        <p:spPr>
          <a:xfrm rot="5400000">
            <a:off x="-676375" y="1436825"/>
            <a:ext cx="2123100" cy="20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3" name="Google Shape;13;p2"/>
          <p:cNvSpPr txBox="1"/>
          <p:nvPr>
            <p:ph idx="4" type="subTitle"/>
          </p:nvPr>
        </p:nvSpPr>
        <p:spPr>
          <a:xfrm rot="5400000">
            <a:off x="-559825" y="3621325"/>
            <a:ext cx="1890000" cy="20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grpSp>
        <p:nvGrpSpPr>
          <p:cNvPr id="14" name="Google Shape;14;p2"/>
          <p:cNvGrpSpPr/>
          <p:nvPr/>
        </p:nvGrpSpPr>
        <p:grpSpPr>
          <a:xfrm>
            <a:off x="-28650" y="272100"/>
            <a:ext cx="9201300" cy="4599300"/>
            <a:chOff x="-28650" y="272100"/>
            <a:chExt cx="9201300" cy="4599300"/>
          </a:xfrm>
        </p:grpSpPr>
        <p:cxnSp>
          <p:nvCxnSpPr>
            <p:cNvPr id="15" name="Google Shape;15;p2"/>
            <p:cNvCxnSpPr/>
            <p:nvPr/>
          </p:nvCxnSpPr>
          <p:spPr>
            <a:xfrm>
              <a:off x="-28650" y="272150"/>
              <a:ext cx="9201300" cy="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" name="Google Shape;16;p2"/>
            <p:cNvCxnSpPr/>
            <p:nvPr/>
          </p:nvCxnSpPr>
          <p:spPr>
            <a:xfrm rot="10800000">
              <a:off x="595475" y="272100"/>
              <a:ext cx="0" cy="45993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" name="Google Shape;17;p2"/>
            <p:cNvCxnSpPr/>
            <p:nvPr/>
          </p:nvCxnSpPr>
          <p:spPr>
            <a:xfrm rot="10800000">
              <a:off x="8548525" y="272100"/>
              <a:ext cx="0" cy="45993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" name="Google Shape;18;p2"/>
            <p:cNvCxnSpPr/>
            <p:nvPr/>
          </p:nvCxnSpPr>
          <p:spPr>
            <a:xfrm>
              <a:off x="-28650" y="4871400"/>
              <a:ext cx="9201300" cy="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1"/>
          <p:cNvSpPr txBox="1"/>
          <p:nvPr>
            <p:ph hasCustomPrompt="1" type="title"/>
          </p:nvPr>
        </p:nvSpPr>
        <p:spPr>
          <a:xfrm>
            <a:off x="1284000" y="1501888"/>
            <a:ext cx="6576000" cy="151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56" name="Google Shape;156;p11"/>
          <p:cNvSpPr txBox="1"/>
          <p:nvPr>
            <p:ph idx="1" type="subTitle"/>
          </p:nvPr>
        </p:nvSpPr>
        <p:spPr>
          <a:xfrm>
            <a:off x="2242650" y="3070938"/>
            <a:ext cx="5029200" cy="4572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grpSp>
        <p:nvGrpSpPr>
          <p:cNvPr id="157" name="Google Shape;157;p11"/>
          <p:cNvGrpSpPr/>
          <p:nvPr/>
        </p:nvGrpSpPr>
        <p:grpSpPr>
          <a:xfrm>
            <a:off x="7803674" y="274350"/>
            <a:ext cx="740253" cy="263814"/>
            <a:chOff x="8146574" y="4473425"/>
            <a:chExt cx="740253" cy="263814"/>
          </a:xfrm>
        </p:grpSpPr>
        <p:sp>
          <p:nvSpPr>
            <p:cNvPr id="158" name="Google Shape;158;p11"/>
            <p:cNvSpPr/>
            <p:nvPr/>
          </p:nvSpPr>
          <p:spPr>
            <a:xfrm>
              <a:off x="8146574" y="4473425"/>
              <a:ext cx="740253" cy="263814"/>
            </a:xfrm>
            <a:custGeom>
              <a:rect b="b" l="l" r="r" t="t"/>
              <a:pathLst>
                <a:path extrusionOk="0" h="28590" w="46007">
                  <a:moveTo>
                    <a:pt x="1" y="0"/>
                  </a:moveTo>
                  <a:lnTo>
                    <a:pt x="1" y="28589"/>
                  </a:lnTo>
                  <a:lnTo>
                    <a:pt x="46007" y="28589"/>
                  </a:lnTo>
                  <a:lnTo>
                    <a:pt x="46007" y="0"/>
                  </a:lnTo>
                  <a:close/>
                </a:path>
              </a:pathLst>
            </a:custGeom>
            <a:solidFill>
              <a:schemeClr val="lt2"/>
            </a:solidFill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11"/>
            <p:cNvSpPr/>
            <p:nvPr/>
          </p:nvSpPr>
          <p:spPr>
            <a:xfrm>
              <a:off x="8667243" y="4559040"/>
              <a:ext cx="87521" cy="87487"/>
            </a:xfrm>
            <a:custGeom>
              <a:rect b="b" l="l" r="r" t="t"/>
              <a:pathLst>
                <a:path extrusionOk="0" h="1701" w="1702">
                  <a:moveTo>
                    <a:pt x="105" y="1"/>
                  </a:moveTo>
                  <a:lnTo>
                    <a:pt x="36" y="35"/>
                  </a:lnTo>
                  <a:lnTo>
                    <a:pt x="1" y="139"/>
                  </a:lnTo>
                  <a:lnTo>
                    <a:pt x="36" y="209"/>
                  </a:lnTo>
                  <a:lnTo>
                    <a:pt x="660" y="868"/>
                  </a:lnTo>
                  <a:lnTo>
                    <a:pt x="36" y="1493"/>
                  </a:lnTo>
                  <a:lnTo>
                    <a:pt x="1" y="1597"/>
                  </a:lnTo>
                  <a:lnTo>
                    <a:pt x="36" y="1666"/>
                  </a:lnTo>
                  <a:lnTo>
                    <a:pt x="105" y="1701"/>
                  </a:lnTo>
                  <a:lnTo>
                    <a:pt x="209" y="1666"/>
                  </a:lnTo>
                  <a:lnTo>
                    <a:pt x="834" y="1041"/>
                  </a:lnTo>
                  <a:lnTo>
                    <a:pt x="1493" y="1666"/>
                  </a:lnTo>
                  <a:lnTo>
                    <a:pt x="1562" y="1701"/>
                  </a:lnTo>
                  <a:lnTo>
                    <a:pt x="1666" y="1666"/>
                  </a:lnTo>
                  <a:lnTo>
                    <a:pt x="1701" y="1597"/>
                  </a:lnTo>
                  <a:lnTo>
                    <a:pt x="1666" y="1493"/>
                  </a:lnTo>
                  <a:lnTo>
                    <a:pt x="1007" y="868"/>
                  </a:lnTo>
                  <a:lnTo>
                    <a:pt x="1666" y="209"/>
                  </a:lnTo>
                  <a:lnTo>
                    <a:pt x="1701" y="139"/>
                  </a:lnTo>
                  <a:lnTo>
                    <a:pt x="1666" y="35"/>
                  </a:lnTo>
                  <a:lnTo>
                    <a:pt x="1562" y="1"/>
                  </a:lnTo>
                  <a:lnTo>
                    <a:pt x="1493" y="35"/>
                  </a:lnTo>
                  <a:lnTo>
                    <a:pt x="834" y="695"/>
                  </a:lnTo>
                  <a:lnTo>
                    <a:pt x="209" y="35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11"/>
            <p:cNvSpPr/>
            <p:nvPr/>
          </p:nvSpPr>
          <p:spPr>
            <a:xfrm>
              <a:off x="8465662" y="4553691"/>
              <a:ext cx="99914" cy="99985"/>
            </a:xfrm>
            <a:custGeom>
              <a:rect b="b" l="l" r="r" t="t"/>
              <a:pathLst>
                <a:path extrusionOk="0" h="1944" w="1943">
                  <a:moveTo>
                    <a:pt x="1700" y="243"/>
                  </a:moveTo>
                  <a:lnTo>
                    <a:pt x="1700" y="1701"/>
                  </a:lnTo>
                  <a:lnTo>
                    <a:pt x="243" y="1701"/>
                  </a:lnTo>
                  <a:lnTo>
                    <a:pt x="243" y="243"/>
                  </a:lnTo>
                  <a:close/>
                  <a:moveTo>
                    <a:pt x="0" y="1"/>
                  </a:moveTo>
                  <a:lnTo>
                    <a:pt x="0" y="1943"/>
                  </a:lnTo>
                  <a:lnTo>
                    <a:pt x="1943" y="1943"/>
                  </a:lnTo>
                  <a:lnTo>
                    <a:pt x="19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11"/>
            <p:cNvSpPr/>
            <p:nvPr/>
          </p:nvSpPr>
          <p:spPr>
            <a:xfrm>
              <a:off x="8264029" y="4603682"/>
              <a:ext cx="99965" cy="12498"/>
            </a:xfrm>
            <a:custGeom>
              <a:rect b="b" l="l" r="r" t="t"/>
              <a:pathLst>
                <a:path extrusionOk="0" h="243" w="1944">
                  <a:moveTo>
                    <a:pt x="104" y="0"/>
                  </a:moveTo>
                  <a:lnTo>
                    <a:pt x="35" y="35"/>
                  </a:lnTo>
                  <a:lnTo>
                    <a:pt x="0" y="139"/>
                  </a:lnTo>
                  <a:lnTo>
                    <a:pt x="35" y="208"/>
                  </a:lnTo>
                  <a:lnTo>
                    <a:pt x="104" y="243"/>
                  </a:lnTo>
                  <a:lnTo>
                    <a:pt x="1839" y="243"/>
                  </a:lnTo>
                  <a:lnTo>
                    <a:pt x="1908" y="208"/>
                  </a:lnTo>
                  <a:lnTo>
                    <a:pt x="1943" y="139"/>
                  </a:lnTo>
                  <a:lnTo>
                    <a:pt x="1908" y="35"/>
                  </a:lnTo>
                  <a:lnTo>
                    <a:pt x="18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2" name="Google Shape;162;p11"/>
          <p:cNvSpPr txBox="1"/>
          <p:nvPr>
            <p:ph idx="2" type="subTitle"/>
          </p:nvPr>
        </p:nvSpPr>
        <p:spPr>
          <a:xfrm rot="5400000">
            <a:off x="-676375" y="1436825"/>
            <a:ext cx="2123100" cy="20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63" name="Google Shape;163;p11"/>
          <p:cNvSpPr txBox="1"/>
          <p:nvPr>
            <p:ph idx="3" type="subTitle"/>
          </p:nvPr>
        </p:nvSpPr>
        <p:spPr>
          <a:xfrm rot="5400000">
            <a:off x="-559825" y="3621325"/>
            <a:ext cx="1890000" cy="20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grpSp>
        <p:nvGrpSpPr>
          <p:cNvPr id="164" name="Google Shape;164;p11"/>
          <p:cNvGrpSpPr/>
          <p:nvPr/>
        </p:nvGrpSpPr>
        <p:grpSpPr>
          <a:xfrm>
            <a:off x="-28650" y="272100"/>
            <a:ext cx="9201300" cy="4599300"/>
            <a:chOff x="-28650" y="272100"/>
            <a:chExt cx="9201300" cy="4599300"/>
          </a:xfrm>
        </p:grpSpPr>
        <p:cxnSp>
          <p:nvCxnSpPr>
            <p:cNvPr id="165" name="Google Shape;165;p11"/>
            <p:cNvCxnSpPr/>
            <p:nvPr/>
          </p:nvCxnSpPr>
          <p:spPr>
            <a:xfrm>
              <a:off x="-28650" y="272150"/>
              <a:ext cx="9201300" cy="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6" name="Google Shape;166;p11"/>
            <p:cNvCxnSpPr/>
            <p:nvPr/>
          </p:nvCxnSpPr>
          <p:spPr>
            <a:xfrm rot="10800000">
              <a:off x="595475" y="272100"/>
              <a:ext cx="0" cy="45993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7" name="Google Shape;167;p11"/>
            <p:cNvCxnSpPr/>
            <p:nvPr/>
          </p:nvCxnSpPr>
          <p:spPr>
            <a:xfrm rot="10800000">
              <a:off x="8548525" y="272100"/>
              <a:ext cx="0" cy="45993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8" name="Google Shape;168;p11"/>
            <p:cNvCxnSpPr/>
            <p:nvPr/>
          </p:nvCxnSpPr>
          <p:spPr>
            <a:xfrm>
              <a:off x="-28650" y="4871400"/>
              <a:ext cx="9201300" cy="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dk2"/>
        </a:solidFill>
      </p:bgPr>
    </p:bg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3"/>
          <p:cNvSpPr txBox="1"/>
          <p:nvPr>
            <p:ph type="title"/>
          </p:nvPr>
        </p:nvSpPr>
        <p:spPr>
          <a:xfrm>
            <a:off x="1685700" y="1352250"/>
            <a:ext cx="28866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2" name="Google Shape;172;p13"/>
          <p:cNvSpPr txBox="1"/>
          <p:nvPr>
            <p:ph hasCustomPrompt="1" idx="2" type="title"/>
          </p:nvPr>
        </p:nvSpPr>
        <p:spPr>
          <a:xfrm>
            <a:off x="754813" y="1437888"/>
            <a:ext cx="804000" cy="745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173" name="Google Shape;173;p13"/>
          <p:cNvSpPr txBox="1"/>
          <p:nvPr>
            <p:ph idx="1" type="subTitle"/>
          </p:nvPr>
        </p:nvSpPr>
        <p:spPr>
          <a:xfrm>
            <a:off x="1685688" y="1779622"/>
            <a:ext cx="23364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4" name="Google Shape;174;p13"/>
          <p:cNvSpPr txBox="1"/>
          <p:nvPr>
            <p:ph idx="3" type="title"/>
          </p:nvPr>
        </p:nvSpPr>
        <p:spPr>
          <a:xfrm>
            <a:off x="1400100" y="604850"/>
            <a:ext cx="6343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5" name="Google Shape;175;p13"/>
          <p:cNvSpPr txBox="1"/>
          <p:nvPr>
            <p:ph idx="4" type="title"/>
          </p:nvPr>
        </p:nvSpPr>
        <p:spPr>
          <a:xfrm>
            <a:off x="1685700" y="2359400"/>
            <a:ext cx="28866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6" name="Google Shape;176;p13"/>
          <p:cNvSpPr txBox="1"/>
          <p:nvPr>
            <p:ph hasCustomPrompt="1" idx="5" type="title"/>
          </p:nvPr>
        </p:nvSpPr>
        <p:spPr>
          <a:xfrm>
            <a:off x="754813" y="2446677"/>
            <a:ext cx="804000" cy="745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177" name="Google Shape;177;p13"/>
          <p:cNvSpPr txBox="1"/>
          <p:nvPr>
            <p:ph idx="6" type="subTitle"/>
          </p:nvPr>
        </p:nvSpPr>
        <p:spPr>
          <a:xfrm>
            <a:off x="1685688" y="2786768"/>
            <a:ext cx="23364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8" name="Google Shape;178;p13"/>
          <p:cNvSpPr txBox="1"/>
          <p:nvPr>
            <p:ph idx="7" type="title"/>
          </p:nvPr>
        </p:nvSpPr>
        <p:spPr>
          <a:xfrm>
            <a:off x="1685700" y="3366550"/>
            <a:ext cx="28866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9" name="Google Shape;179;p13"/>
          <p:cNvSpPr txBox="1"/>
          <p:nvPr>
            <p:ph hasCustomPrompt="1" idx="8" type="title"/>
          </p:nvPr>
        </p:nvSpPr>
        <p:spPr>
          <a:xfrm>
            <a:off x="754813" y="3455466"/>
            <a:ext cx="804000" cy="745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180" name="Google Shape;180;p13"/>
          <p:cNvSpPr txBox="1"/>
          <p:nvPr>
            <p:ph idx="9" type="subTitle"/>
          </p:nvPr>
        </p:nvSpPr>
        <p:spPr>
          <a:xfrm>
            <a:off x="1685688" y="3793913"/>
            <a:ext cx="23364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1" name="Google Shape;181;p13"/>
          <p:cNvSpPr txBox="1"/>
          <p:nvPr>
            <p:ph idx="13" type="title"/>
          </p:nvPr>
        </p:nvSpPr>
        <p:spPr>
          <a:xfrm>
            <a:off x="5554238" y="1352250"/>
            <a:ext cx="28866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82" name="Google Shape;182;p13"/>
          <p:cNvSpPr txBox="1"/>
          <p:nvPr>
            <p:ph hasCustomPrompt="1" idx="14" type="title"/>
          </p:nvPr>
        </p:nvSpPr>
        <p:spPr>
          <a:xfrm>
            <a:off x="4623363" y="1437888"/>
            <a:ext cx="804000" cy="745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183" name="Google Shape;183;p13"/>
          <p:cNvSpPr txBox="1"/>
          <p:nvPr>
            <p:ph idx="15" type="subTitle"/>
          </p:nvPr>
        </p:nvSpPr>
        <p:spPr>
          <a:xfrm>
            <a:off x="5554238" y="1779622"/>
            <a:ext cx="23364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4" name="Google Shape;184;p13"/>
          <p:cNvSpPr txBox="1"/>
          <p:nvPr>
            <p:ph idx="16" type="title"/>
          </p:nvPr>
        </p:nvSpPr>
        <p:spPr>
          <a:xfrm>
            <a:off x="5554238" y="2359400"/>
            <a:ext cx="28866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85" name="Google Shape;185;p13"/>
          <p:cNvSpPr txBox="1"/>
          <p:nvPr>
            <p:ph hasCustomPrompt="1" idx="17" type="title"/>
          </p:nvPr>
        </p:nvSpPr>
        <p:spPr>
          <a:xfrm>
            <a:off x="4623363" y="2446677"/>
            <a:ext cx="804000" cy="745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186" name="Google Shape;186;p13"/>
          <p:cNvSpPr txBox="1"/>
          <p:nvPr>
            <p:ph idx="18" type="subTitle"/>
          </p:nvPr>
        </p:nvSpPr>
        <p:spPr>
          <a:xfrm>
            <a:off x="5554238" y="2786768"/>
            <a:ext cx="23364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7" name="Google Shape;187;p13"/>
          <p:cNvSpPr txBox="1"/>
          <p:nvPr>
            <p:ph idx="19" type="title"/>
          </p:nvPr>
        </p:nvSpPr>
        <p:spPr>
          <a:xfrm>
            <a:off x="5554238" y="3366550"/>
            <a:ext cx="28866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88" name="Google Shape;188;p13"/>
          <p:cNvSpPr txBox="1"/>
          <p:nvPr>
            <p:ph hasCustomPrompt="1" idx="20" type="title"/>
          </p:nvPr>
        </p:nvSpPr>
        <p:spPr>
          <a:xfrm>
            <a:off x="4623363" y="3455466"/>
            <a:ext cx="804000" cy="745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189" name="Google Shape;189;p13"/>
          <p:cNvSpPr txBox="1"/>
          <p:nvPr>
            <p:ph idx="21" type="subTitle"/>
          </p:nvPr>
        </p:nvSpPr>
        <p:spPr>
          <a:xfrm>
            <a:off x="5554238" y="3793913"/>
            <a:ext cx="23364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0" name="Google Shape;190;p13"/>
          <p:cNvSpPr txBox="1"/>
          <p:nvPr>
            <p:ph idx="22" type="subTitle"/>
          </p:nvPr>
        </p:nvSpPr>
        <p:spPr>
          <a:xfrm rot="5400000">
            <a:off x="-676375" y="1436825"/>
            <a:ext cx="2123100" cy="20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91" name="Google Shape;191;p13"/>
          <p:cNvSpPr txBox="1"/>
          <p:nvPr>
            <p:ph idx="23" type="subTitle"/>
          </p:nvPr>
        </p:nvSpPr>
        <p:spPr>
          <a:xfrm rot="5400000">
            <a:off x="-559825" y="3621325"/>
            <a:ext cx="1890000" cy="20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grpSp>
        <p:nvGrpSpPr>
          <p:cNvPr id="192" name="Google Shape;192;p13"/>
          <p:cNvGrpSpPr/>
          <p:nvPr/>
        </p:nvGrpSpPr>
        <p:grpSpPr>
          <a:xfrm>
            <a:off x="-28650" y="272100"/>
            <a:ext cx="9201300" cy="4599300"/>
            <a:chOff x="-28650" y="272100"/>
            <a:chExt cx="9201300" cy="4599300"/>
          </a:xfrm>
        </p:grpSpPr>
        <p:cxnSp>
          <p:nvCxnSpPr>
            <p:cNvPr id="193" name="Google Shape;193;p13"/>
            <p:cNvCxnSpPr/>
            <p:nvPr/>
          </p:nvCxnSpPr>
          <p:spPr>
            <a:xfrm>
              <a:off x="-28650" y="272150"/>
              <a:ext cx="9201300" cy="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94" name="Google Shape;194;p13"/>
            <p:cNvCxnSpPr/>
            <p:nvPr/>
          </p:nvCxnSpPr>
          <p:spPr>
            <a:xfrm rot="10800000">
              <a:off x="595475" y="272100"/>
              <a:ext cx="0" cy="45993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95" name="Google Shape;195;p13"/>
            <p:cNvCxnSpPr/>
            <p:nvPr/>
          </p:nvCxnSpPr>
          <p:spPr>
            <a:xfrm rot="10800000">
              <a:off x="8548525" y="272100"/>
              <a:ext cx="0" cy="45993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96" name="Google Shape;196;p13"/>
            <p:cNvCxnSpPr/>
            <p:nvPr/>
          </p:nvCxnSpPr>
          <p:spPr>
            <a:xfrm>
              <a:off x="-28650" y="4871400"/>
              <a:ext cx="9201300" cy="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4"/>
          <p:cNvSpPr txBox="1"/>
          <p:nvPr>
            <p:ph type="title"/>
          </p:nvPr>
        </p:nvSpPr>
        <p:spPr>
          <a:xfrm>
            <a:off x="2941049" y="3155700"/>
            <a:ext cx="3261900" cy="38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200"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99" name="Google Shape;199;p14"/>
          <p:cNvSpPr txBox="1"/>
          <p:nvPr>
            <p:ph idx="1" type="subTitle"/>
          </p:nvPr>
        </p:nvSpPr>
        <p:spPr>
          <a:xfrm>
            <a:off x="1931400" y="1580400"/>
            <a:ext cx="5281200" cy="157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grpSp>
        <p:nvGrpSpPr>
          <p:cNvPr id="200" name="Google Shape;200;p14"/>
          <p:cNvGrpSpPr/>
          <p:nvPr/>
        </p:nvGrpSpPr>
        <p:grpSpPr>
          <a:xfrm>
            <a:off x="7803674" y="274350"/>
            <a:ext cx="740253" cy="263814"/>
            <a:chOff x="7803674" y="274350"/>
            <a:chExt cx="740253" cy="263814"/>
          </a:xfrm>
        </p:grpSpPr>
        <p:sp>
          <p:nvSpPr>
            <p:cNvPr id="201" name="Google Shape;201;p14"/>
            <p:cNvSpPr/>
            <p:nvPr/>
          </p:nvSpPr>
          <p:spPr>
            <a:xfrm>
              <a:off x="7803674" y="274350"/>
              <a:ext cx="740253" cy="263814"/>
            </a:xfrm>
            <a:custGeom>
              <a:rect b="b" l="l" r="r" t="t"/>
              <a:pathLst>
                <a:path extrusionOk="0" h="28590" w="46007">
                  <a:moveTo>
                    <a:pt x="1" y="0"/>
                  </a:moveTo>
                  <a:lnTo>
                    <a:pt x="1" y="28589"/>
                  </a:lnTo>
                  <a:lnTo>
                    <a:pt x="46007" y="28589"/>
                  </a:lnTo>
                  <a:lnTo>
                    <a:pt x="46007" y="0"/>
                  </a:lnTo>
                  <a:close/>
                </a:path>
              </a:pathLst>
            </a:custGeom>
            <a:solidFill>
              <a:schemeClr val="lt1"/>
            </a:solidFill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>
              <a:off x="8324343" y="359965"/>
              <a:ext cx="87521" cy="87487"/>
            </a:xfrm>
            <a:custGeom>
              <a:rect b="b" l="l" r="r" t="t"/>
              <a:pathLst>
                <a:path extrusionOk="0" h="1701" w="1702">
                  <a:moveTo>
                    <a:pt x="105" y="1"/>
                  </a:moveTo>
                  <a:lnTo>
                    <a:pt x="36" y="35"/>
                  </a:lnTo>
                  <a:lnTo>
                    <a:pt x="1" y="139"/>
                  </a:lnTo>
                  <a:lnTo>
                    <a:pt x="36" y="209"/>
                  </a:lnTo>
                  <a:lnTo>
                    <a:pt x="660" y="868"/>
                  </a:lnTo>
                  <a:lnTo>
                    <a:pt x="36" y="1493"/>
                  </a:lnTo>
                  <a:lnTo>
                    <a:pt x="1" y="1597"/>
                  </a:lnTo>
                  <a:lnTo>
                    <a:pt x="36" y="1666"/>
                  </a:lnTo>
                  <a:lnTo>
                    <a:pt x="105" y="1701"/>
                  </a:lnTo>
                  <a:lnTo>
                    <a:pt x="209" y="1666"/>
                  </a:lnTo>
                  <a:lnTo>
                    <a:pt x="834" y="1041"/>
                  </a:lnTo>
                  <a:lnTo>
                    <a:pt x="1493" y="1666"/>
                  </a:lnTo>
                  <a:lnTo>
                    <a:pt x="1562" y="1701"/>
                  </a:lnTo>
                  <a:lnTo>
                    <a:pt x="1666" y="1666"/>
                  </a:lnTo>
                  <a:lnTo>
                    <a:pt x="1701" y="1597"/>
                  </a:lnTo>
                  <a:lnTo>
                    <a:pt x="1666" y="1493"/>
                  </a:lnTo>
                  <a:lnTo>
                    <a:pt x="1007" y="868"/>
                  </a:lnTo>
                  <a:lnTo>
                    <a:pt x="1666" y="209"/>
                  </a:lnTo>
                  <a:lnTo>
                    <a:pt x="1701" y="139"/>
                  </a:lnTo>
                  <a:lnTo>
                    <a:pt x="1666" y="35"/>
                  </a:lnTo>
                  <a:lnTo>
                    <a:pt x="1562" y="1"/>
                  </a:lnTo>
                  <a:lnTo>
                    <a:pt x="1493" y="35"/>
                  </a:lnTo>
                  <a:lnTo>
                    <a:pt x="834" y="695"/>
                  </a:lnTo>
                  <a:lnTo>
                    <a:pt x="209" y="35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14"/>
            <p:cNvSpPr/>
            <p:nvPr/>
          </p:nvSpPr>
          <p:spPr>
            <a:xfrm>
              <a:off x="8122762" y="354616"/>
              <a:ext cx="99914" cy="99985"/>
            </a:xfrm>
            <a:custGeom>
              <a:rect b="b" l="l" r="r" t="t"/>
              <a:pathLst>
                <a:path extrusionOk="0" h="1944" w="1943">
                  <a:moveTo>
                    <a:pt x="1700" y="243"/>
                  </a:moveTo>
                  <a:lnTo>
                    <a:pt x="1700" y="1701"/>
                  </a:lnTo>
                  <a:lnTo>
                    <a:pt x="243" y="1701"/>
                  </a:lnTo>
                  <a:lnTo>
                    <a:pt x="243" y="243"/>
                  </a:lnTo>
                  <a:close/>
                  <a:moveTo>
                    <a:pt x="0" y="1"/>
                  </a:moveTo>
                  <a:lnTo>
                    <a:pt x="0" y="1943"/>
                  </a:lnTo>
                  <a:lnTo>
                    <a:pt x="1943" y="1943"/>
                  </a:lnTo>
                  <a:lnTo>
                    <a:pt x="19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14"/>
            <p:cNvSpPr/>
            <p:nvPr/>
          </p:nvSpPr>
          <p:spPr>
            <a:xfrm>
              <a:off x="7921129" y="404607"/>
              <a:ext cx="99965" cy="12498"/>
            </a:xfrm>
            <a:custGeom>
              <a:rect b="b" l="l" r="r" t="t"/>
              <a:pathLst>
                <a:path extrusionOk="0" h="243" w="1944">
                  <a:moveTo>
                    <a:pt x="104" y="0"/>
                  </a:moveTo>
                  <a:lnTo>
                    <a:pt x="35" y="35"/>
                  </a:lnTo>
                  <a:lnTo>
                    <a:pt x="0" y="139"/>
                  </a:lnTo>
                  <a:lnTo>
                    <a:pt x="35" y="208"/>
                  </a:lnTo>
                  <a:lnTo>
                    <a:pt x="104" y="243"/>
                  </a:lnTo>
                  <a:lnTo>
                    <a:pt x="1839" y="243"/>
                  </a:lnTo>
                  <a:lnTo>
                    <a:pt x="1908" y="208"/>
                  </a:lnTo>
                  <a:lnTo>
                    <a:pt x="1943" y="139"/>
                  </a:lnTo>
                  <a:lnTo>
                    <a:pt x="1908" y="35"/>
                  </a:lnTo>
                  <a:lnTo>
                    <a:pt x="18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5" name="Google Shape;205;p14"/>
          <p:cNvSpPr txBox="1"/>
          <p:nvPr>
            <p:ph idx="2" type="subTitle"/>
          </p:nvPr>
        </p:nvSpPr>
        <p:spPr>
          <a:xfrm rot="5400000">
            <a:off x="-676375" y="1436825"/>
            <a:ext cx="2123100" cy="20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206" name="Google Shape;206;p14"/>
          <p:cNvSpPr txBox="1"/>
          <p:nvPr>
            <p:ph idx="3" type="subTitle"/>
          </p:nvPr>
        </p:nvSpPr>
        <p:spPr>
          <a:xfrm rot="5400000">
            <a:off x="-559825" y="3621325"/>
            <a:ext cx="1890000" cy="20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grpSp>
        <p:nvGrpSpPr>
          <p:cNvPr id="207" name="Google Shape;207;p14"/>
          <p:cNvGrpSpPr/>
          <p:nvPr/>
        </p:nvGrpSpPr>
        <p:grpSpPr>
          <a:xfrm>
            <a:off x="-28650" y="272100"/>
            <a:ext cx="9201300" cy="4599300"/>
            <a:chOff x="-28650" y="272100"/>
            <a:chExt cx="9201300" cy="4599300"/>
          </a:xfrm>
        </p:grpSpPr>
        <p:cxnSp>
          <p:nvCxnSpPr>
            <p:cNvPr id="208" name="Google Shape;208;p14"/>
            <p:cNvCxnSpPr/>
            <p:nvPr/>
          </p:nvCxnSpPr>
          <p:spPr>
            <a:xfrm>
              <a:off x="-28650" y="272150"/>
              <a:ext cx="9201300" cy="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09" name="Google Shape;209;p14"/>
            <p:cNvCxnSpPr/>
            <p:nvPr/>
          </p:nvCxnSpPr>
          <p:spPr>
            <a:xfrm rot="10800000">
              <a:off x="595475" y="272100"/>
              <a:ext cx="0" cy="45993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0" name="Google Shape;210;p14"/>
            <p:cNvCxnSpPr/>
            <p:nvPr/>
          </p:nvCxnSpPr>
          <p:spPr>
            <a:xfrm rot="10800000">
              <a:off x="8548525" y="272100"/>
              <a:ext cx="0" cy="45993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1" name="Google Shape;211;p14"/>
            <p:cNvCxnSpPr/>
            <p:nvPr/>
          </p:nvCxnSpPr>
          <p:spPr>
            <a:xfrm>
              <a:off x="-28650" y="4871400"/>
              <a:ext cx="9201300" cy="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5"/>
          <p:cNvSpPr txBox="1"/>
          <p:nvPr>
            <p:ph idx="1" type="subTitle"/>
          </p:nvPr>
        </p:nvSpPr>
        <p:spPr>
          <a:xfrm>
            <a:off x="865325" y="2833950"/>
            <a:ext cx="4137300" cy="87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4" name="Google Shape;214;p15"/>
          <p:cNvSpPr txBox="1"/>
          <p:nvPr>
            <p:ph type="title"/>
          </p:nvPr>
        </p:nvSpPr>
        <p:spPr>
          <a:xfrm>
            <a:off x="865325" y="1437150"/>
            <a:ext cx="4137300" cy="139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5" name="Google Shape;215;p15"/>
          <p:cNvSpPr/>
          <p:nvPr/>
        </p:nvSpPr>
        <p:spPr>
          <a:xfrm>
            <a:off x="8102300" y="4488165"/>
            <a:ext cx="236505" cy="234318"/>
          </a:xfrm>
          <a:custGeom>
            <a:rect b="b" l="l" r="r" t="t"/>
            <a:pathLst>
              <a:path extrusionOk="0" fill="none" h="3644" w="3678">
                <a:moveTo>
                  <a:pt x="3157" y="0"/>
                </a:moveTo>
                <a:lnTo>
                  <a:pt x="1839" y="1319"/>
                </a:lnTo>
                <a:lnTo>
                  <a:pt x="486" y="0"/>
                </a:lnTo>
                <a:lnTo>
                  <a:pt x="0" y="486"/>
                </a:lnTo>
                <a:lnTo>
                  <a:pt x="1319" y="1805"/>
                </a:lnTo>
                <a:lnTo>
                  <a:pt x="0" y="3158"/>
                </a:lnTo>
                <a:lnTo>
                  <a:pt x="486" y="3643"/>
                </a:lnTo>
                <a:lnTo>
                  <a:pt x="1839" y="2325"/>
                </a:lnTo>
                <a:lnTo>
                  <a:pt x="3157" y="3643"/>
                </a:lnTo>
                <a:lnTo>
                  <a:pt x="3678" y="3158"/>
                </a:lnTo>
                <a:lnTo>
                  <a:pt x="2325" y="1805"/>
                </a:lnTo>
                <a:lnTo>
                  <a:pt x="3678" y="486"/>
                </a:lnTo>
                <a:lnTo>
                  <a:pt x="3157" y="0"/>
                </a:lnTo>
                <a:lnTo>
                  <a:pt x="3157" y="0"/>
                </a:lnTo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15"/>
          <p:cNvSpPr txBox="1"/>
          <p:nvPr>
            <p:ph idx="2" type="subTitle"/>
          </p:nvPr>
        </p:nvSpPr>
        <p:spPr>
          <a:xfrm rot="5400000">
            <a:off x="-676375" y="1436825"/>
            <a:ext cx="2123100" cy="20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217" name="Google Shape;217;p15"/>
          <p:cNvSpPr txBox="1"/>
          <p:nvPr>
            <p:ph idx="3" type="subTitle"/>
          </p:nvPr>
        </p:nvSpPr>
        <p:spPr>
          <a:xfrm rot="5400000">
            <a:off x="-559825" y="3621325"/>
            <a:ext cx="1890000" cy="20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grpSp>
        <p:nvGrpSpPr>
          <p:cNvPr id="218" name="Google Shape;218;p15"/>
          <p:cNvGrpSpPr/>
          <p:nvPr/>
        </p:nvGrpSpPr>
        <p:grpSpPr>
          <a:xfrm>
            <a:off x="-28650" y="272100"/>
            <a:ext cx="9201300" cy="4599300"/>
            <a:chOff x="-28650" y="272100"/>
            <a:chExt cx="9201300" cy="4599300"/>
          </a:xfrm>
        </p:grpSpPr>
        <p:cxnSp>
          <p:nvCxnSpPr>
            <p:cNvPr id="219" name="Google Shape;219;p15"/>
            <p:cNvCxnSpPr/>
            <p:nvPr/>
          </p:nvCxnSpPr>
          <p:spPr>
            <a:xfrm>
              <a:off x="-28650" y="272150"/>
              <a:ext cx="9201300" cy="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20" name="Google Shape;220;p15"/>
            <p:cNvCxnSpPr/>
            <p:nvPr/>
          </p:nvCxnSpPr>
          <p:spPr>
            <a:xfrm rot="10800000">
              <a:off x="595475" y="272100"/>
              <a:ext cx="0" cy="45993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21" name="Google Shape;221;p15"/>
            <p:cNvCxnSpPr/>
            <p:nvPr/>
          </p:nvCxnSpPr>
          <p:spPr>
            <a:xfrm rot="10800000">
              <a:off x="8548525" y="272100"/>
              <a:ext cx="0" cy="45993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22" name="Google Shape;222;p15"/>
            <p:cNvCxnSpPr/>
            <p:nvPr/>
          </p:nvCxnSpPr>
          <p:spPr>
            <a:xfrm>
              <a:off x="-28650" y="4871400"/>
              <a:ext cx="9201300" cy="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4"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6"/>
          <p:cNvSpPr txBox="1"/>
          <p:nvPr>
            <p:ph idx="1" type="subTitle"/>
          </p:nvPr>
        </p:nvSpPr>
        <p:spPr>
          <a:xfrm>
            <a:off x="1054900" y="2654525"/>
            <a:ext cx="3587400" cy="74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5" name="Google Shape;225;p16"/>
          <p:cNvSpPr txBox="1"/>
          <p:nvPr>
            <p:ph type="title"/>
          </p:nvPr>
        </p:nvSpPr>
        <p:spPr>
          <a:xfrm>
            <a:off x="1054888" y="1743475"/>
            <a:ext cx="3587400" cy="91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226" name="Google Shape;226;p16"/>
          <p:cNvGrpSpPr/>
          <p:nvPr/>
        </p:nvGrpSpPr>
        <p:grpSpPr>
          <a:xfrm>
            <a:off x="8061625" y="432450"/>
            <a:ext cx="353400" cy="353400"/>
            <a:chOff x="1457325" y="419100"/>
            <a:chExt cx="353400" cy="353400"/>
          </a:xfrm>
        </p:grpSpPr>
        <p:sp>
          <p:nvSpPr>
            <p:cNvPr id="227" name="Google Shape;227;p16"/>
            <p:cNvSpPr/>
            <p:nvPr/>
          </p:nvSpPr>
          <p:spPr>
            <a:xfrm>
              <a:off x="1457325" y="419100"/>
              <a:ext cx="353400" cy="3534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16"/>
            <p:cNvSpPr/>
            <p:nvPr/>
          </p:nvSpPr>
          <p:spPr>
            <a:xfrm>
              <a:off x="1515775" y="478640"/>
              <a:ext cx="236505" cy="234318"/>
            </a:xfrm>
            <a:custGeom>
              <a:rect b="b" l="l" r="r" t="t"/>
              <a:pathLst>
                <a:path extrusionOk="0" fill="none" h="3644" w="3678">
                  <a:moveTo>
                    <a:pt x="3157" y="0"/>
                  </a:moveTo>
                  <a:lnTo>
                    <a:pt x="1839" y="1319"/>
                  </a:lnTo>
                  <a:lnTo>
                    <a:pt x="486" y="0"/>
                  </a:lnTo>
                  <a:lnTo>
                    <a:pt x="0" y="486"/>
                  </a:lnTo>
                  <a:lnTo>
                    <a:pt x="1319" y="1805"/>
                  </a:lnTo>
                  <a:lnTo>
                    <a:pt x="0" y="3158"/>
                  </a:lnTo>
                  <a:lnTo>
                    <a:pt x="486" y="3643"/>
                  </a:lnTo>
                  <a:lnTo>
                    <a:pt x="1839" y="2325"/>
                  </a:lnTo>
                  <a:lnTo>
                    <a:pt x="3157" y="3643"/>
                  </a:lnTo>
                  <a:lnTo>
                    <a:pt x="3678" y="3158"/>
                  </a:lnTo>
                  <a:lnTo>
                    <a:pt x="2325" y="1805"/>
                  </a:lnTo>
                  <a:lnTo>
                    <a:pt x="3678" y="486"/>
                  </a:lnTo>
                  <a:lnTo>
                    <a:pt x="3157" y="0"/>
                  </a:lnTo>
                  <a:lnTo>
                    <a:pt x="3157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9" name="Google Shape;229;p16"/>
          <p:cNvSpPr txBox="1"/>
          <p:nvPr>
            <p:ph idx="2" type="subTitle"/>
          </p:nvPr>
        </p:nvSpPr>
        <p:spPr>
          <a:xfrm rot="5400000">
            <a:off x="-676375" y="1436825"/>
            <a:ext cx="2123100" cy="20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230" name="Google Shape;230;p16"/>
          <p:cNvSpPr txBox="1"/>
          <p:nvPr>
            <p:ph idx="3" type="subTitle"/>
          </p:nvPr>
        </p:nvSpPr>
        <p:spPr>
          <a:xfrm rot="5400000">
            <a:off x="-559825" y="3621325"/>
            <a:ext cx="1890000" cy="20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grpSp>
        <p:nvGrpSpPr>
          <p:cNvPr id="231" name="Google Shape;231;p16"/>
          <p:cNvGrpSpPr/>
          <p:nvPr/>
        </p:nvGrpSpPr>
        <p:grpSpPr>
          <a:xfrm>
            <a:off x="-28650" y="272100"/>
            <a:ext cx="9201300" cy="4599300"/>
            <a:chOff x="-28650" y="272100"/>
            <a:chExt cx="9201300" cy="4599300"/>
          </a:xfrm>
        </p:grpSpPr>
        <p:cxnSp>
          <p:nvCxnSpPr>
            <p:cNvPr id="232" name="Google Shape;232;p16"/>
            <p:cNvCxnSpPr/>
            <p:nvPr/>
          </p:nvCxnSpPr>
          <p:spPr>
            <a:xfrm>
              <a:off x="-28650" y="272150"/>
              <a:ext cx="9201300" cy="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3" name="Google Shape;233;p16"/>
            <p:cNvCxnSpPr/>
            <p:nvPr/>
          </p:nvCxnSpPr>
          <p:spPr>
            <a:xfrm rot="10800000">
              <a:off x="595475" y="272100"/>
              <a:ext cx="0" cy="45993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4" name="Google Shape;234;p16"/>
            <p:cNvCxnSpPr/>
            <p:nvPr/>
          </p:nvCxnSpPr>
          <p:spPr>
            <a:xfrm rot="10800000">
              <a:off x="8548525" y="272100"/>
              <a:ext cx="0" cy="45993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5" name="Google Shape;235;p16"/>
            <p:cNvCxnSpPr/>
            <p:nvPr/>
          </p:nvCxnSpPr>
          <p:spPr>
            <a:xfrm>
              <a:off x="-28650" y="4871400"/>
              <a:ext cx="9201300" cy="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7"/>
          <p:cNvSpPr txBox="1"/>
          <p:nvPr>
            <p:ph idx="1" type="subTitle"/>
          </p:nvPr>
        </p:nvSpPr>
        <p:spPr>
          <a:xfrm>
            <a:off x="4265975" y="2391150"/>
            <a:ext cx="3587400" cy="80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8" name="Google Shape;238;p17"/>
          <p:cNvSpPr txBox="1"/>
          <p:nvPr>
            <p:ph type="title"/>
          </p:nvPr>
        </p:nvSpPr>
        <p:spPr>
          <a:xfrm>
            <a:off x="4265963" y="1948950"/>
            <a:ext cx="3587400" cy="44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239" name="Google Shape;239;p17"/>
          <p:cNvGrpSpPr/>
          <p:nvPr/>
        </p:nvGrpSpPr>
        <p:grpSpPr>
          <a:xfrm>
            <a:off x="7405631" y="448830"/>
            <a:ext cx="975170" cy="156026"/>
            <a:chOff x="712006" y="4605318"/>
            <a:chExt cx="975170" cy="156026"/>
          </a:xfrm>
        </p:grpSpPr>
        <p:sp>
          <p:nvSpPr>
            <p:cNvPr id="240" name="Google Shape;240;p17"/>
            <p:cNvSpPr/>
            <p:nvPr/>
          </p:nvSpPr>
          <p:spPr>
            <a:xfrm>
              <a:off x="712006" y="4605318"/>
              <a:ext cx="975170" cy="156026"/>
            </a:xfrm>
            <a:custGeom>
              <a:rect b="b" l="l" r="r" t="t"/>
              <a:pathLst>
                <a:path extrusionOk="0" h="4893" w="45590">
                  <a:moveTo>
                    <a:pt x="0" y="1"/>
                  </a:moveTo>
                  <a:lnTo>
                    <a:pt x="0" y="4893"/>
                  </a:lnTo>
                  <a:lnTo>
                    <a:pt x="45590" y="4893"/>
                  </a:lnTo>
                  <a:lnTo>
                    <a:pt x="45590" y="1"/>
                  </a:lnTo>
                  <a:close/>
                </a:path>
              </a:pathLst>
            </a:custGeom>
            <a:solidFill>
              <a:schemeClr val="lt2"/>
            </a:solidFill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41" name="Google Shape;241;p17"/>
            <p:cNvGrpSpPr/>
            <p:nvPr/>
          </p:nvGrpSpPr>
          <p:grpSpPr>
            <a:xfrm>
              <a:off x="747411" y="4631877"/>
              <a:ext cx="562181" cy="107388"/>
              <a:chOff x="6832025" y="2584483"/>
              <a:chExt cx="431484" cy="82416"/>
            </a:xfrm>
          </p:grpSpPr>
          <p:sp>
            <p:nvSpPr>
              <p:cNvPr id="242" name="Google Shape;242;p17"/>
              <p:cNvSpPr/>
              <p:nvPr/>
            </p:nvSpPr>
            <p:spPr>
              <a:xfrm>
                <a:off x="6832025" y="2584483"/>
                <a:ext cx="36549" cy="82416"/>
              </a:xfrm>
              <a:custGeom>
                <a:rect b="b" l="l" r="r" t="t"/>
                <a:pathLst>
                  <a:path extrusionOk="0" h="3367" w="1493">
                    <a:moveTo>
                      <a:pt x="1" y="1"/>
                    </a:moveTo>
                    <a:lnTo>
                      <a:pt x="1" y="3366"/>
                    </a:lnTo>
                    <a:lnTo>
                      <a:pt x="1493" y="3366"/>
                    </a:lnTo>
                    <a:lnTo>
                      <a:pt x="149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" name="Google Shape;243;p17"/>
              <p:cNvSpPr/>
              <p:nvPr/>
            </p:nvSpPr>
            <p:spPr>
              <a:xfrm>
                <a:off x="6886395" y="2584483"/>
                <a:ext cx="37381" cy="82416"/>
              </a:xfrm>
              <a:custGeom>
                <a:rect b="b" l="l" r="r" t="t"/>
                <a:pathLst>
                  <a:path extrusionOk="0" h="3367" w="1527">
                    <a:moveTo>
                      <a:pt x="0" y="1"/>
                    </a:moveTo>
                    <a:lnTo>
                      <a:pt x="0" y="3366"/>
                    </a:lnTo>
                    <a:lnTo>
                      <a:pt x="1527" y="3366"/>
                    </a:lnTo>
                    <a:lnTo>
                      <a:pt x="152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" name="Google Shape;244;p17"/>
              <p:cNvSpPr/>
              <p:nvPr/>
            </p:nvSpPr>
            <p:spPr>
              <a:xfrm>
                <a:off x="6945832" y="2584483"/>
                <a:ext cx="36549" cy="82416"/>
              </a:xfrm>
              <a:custGeom>
                <a:rect b="b" l="l" r="r" t="t"/>
                <a:pathLst>
                  <a:path extrusionOk="0" h="3367" w="1493">
                    <a:moveTo>
                      <a:pt x="1" y="1"/>
                    </a:moveTo>
                    <a:lnTo>
                      <a:pt x="1" y="3366"/>
                    </a:lnTo>
                    <a:lnTo>
                      <a:pt x="1493" y="3366"/>
                    </a:lnTo>
                    <a:lnTo>
                      <a:pt x="149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17"/>
              <p:cNvSpPr/>
              <p:nvPr/>
            </p:nvSpPr>
            <p:spPr>
              <a:xfrm>
                <a:off x="7000202" y="2584483"/>
                <a:ext cx="37381" cy="82416"/>
              </a:xfrm>
              <a:custGeom>
                <a:rect b="b" l="l" r="r" t="t"/>
                <a:pathLst>
                  <a:path extrusionOk="0" h="3367" w="1527">
                    <a:moveTo>
                      <a:pt x="0" y="1"/>
                    </a:moveTo>
                    <a:lnTo>
                      <a:pt x="0" y="3366"/>
                    </a:lnTo>
                    <a:lnTo>
                      <a:pt x="1527" y="3366"/>
                    </a:lnTo>
                    <a:lnTo>
                      <a:pt x="152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17"/>
              <p:cNvSpPr/>
              <p:nvPr/>
            </p:nvSpPr>
            <p:spPr>
              <a:xfrm>
                <a:off x="7057094" y="2584483"/>
                <a:ext cx="37405" cy="82416"/>
              </a:xfrm>
              <a:custGeom>
                <a:rect b="b" l="l" r="r" t="t"/>
                <a:pathLst>
                  <a:path extrusionOk="0" h="3367" w="1528">
                    <a:moveTo>
                      <a:pt x="1" y="1"/>
                    </a:moveTo>
                    <a:lnTo>
                      <a:pt x="1" y="3366"/>
                    </a:lnTo>
                    <a:lnTo>
                      <a:pt x="1527" y="3366"/>
                    </a:lnTo>
                    <a:lnTo>
                      <a:pt x="152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17"/>
              <p:cNvSpPr/>
              <p:nvPr/>
            </p:nvSpPr>
            <p:spPr>
              <a:xfrm>
                <a:off x="7112321" y="2584483"/>
                <a:ext cx="37381" cy="82416"/>
              </a:xfrm>
              <a:custGeom>
                <a:rect b="b" l="l" r="r" t="t"/>
                <a:pathLst>
                  <a:path extrusionOk="0" h="3367" w="1527">
                    <a:moveTo>
                      <a:pt x="0" y="1"/>
                    </a:moveTo>
                    <a:lnTo>
                      <a:pt x="0" y="3366"/>
                    </a:lnTo>
                    <a:lnTo>
                      <a:pt x="1527" y="3366"/>
                    </a:lnTo>
                    <a:lnTo>
                      <a:pt x="152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17"/>
              <p:cNvSpPr/>
              <p:nvPr/>
            </p:nvSpPr>
            <p:spPr>
              <a:xfrm>
                <a:off x="7170926" y="2584483"/>
                <a:ext cx="37381" cy="82416"/>
              </a:xfrm>
              <a:custGeom>
                <a:rect b="b" l="l" r="r" t="t"/>
                <a:pathLst>
                  <a:path extrusionOk="0" h="3367" w="1527">
                    <a:moveTo>
                      <a:pt x="0" y="1"/>
                    </a:moveTo>
                    <a:lnTo>
                      <a:pt x="0" y="3366"/>
                    </a:lnTo>
                    <a:lnTo>
                      <a:pt x="1527" y="3366"/>
                    </a:lnTo>
                    <a:lnTo>
                      <a:pt x="152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9" name="Google Shape;249;p17"/>
              <p:cNvSpPr/>
              <p:nvPr/>
            </p:nvSpPr>
            <p:spPr>
              <a:xfrm>
                <a:off x="7226128" y="2584483"/>
                <a:ext cx="37381" cy="82416"/>
              </a:xfrm>
              <a:custGeom>
                <a:rect b="b" l="l" r="r" t="t"/>
                <a:pathLst>
                  <a:path extrusionOk="0" h="3367" w="1527">
                    <a:moveTo>
                      <a:pt x="0" y="1"/>
                    </a:moveTo>
                    <a:lnTo>
                      <a:pt x="0" y="3366"/>
                    </a:lnTo>
                    <a:lnTo>
                      <a:pt x="1527" y="3366"/>
                    </a:lnTo>
                    <a:lnTo>
                      <a:pt x="152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50" name="Google Shape;250;p17"/>
          <p:cNvSpPr txBox="1"/>
          <p:nvPr>
            <p:ph idx="2" type="subTitle"/>
          </p:nvPr>
        </p:nvSpPr>
        <p:spPr>
          <a:xfrm rot="5400000">
            <a:off x="-676375" y="1436825"/>
            <a:ext cx="2123100" cy="20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251" name="Google Shape;251;p17"/>
          <p:cNvSpPr txBox="1"/>
          <p:nvPr>
            <p:ph idx="3" type="subTitle"/>
          </p:nvPr>
        </p:nvSpPr>
        <p:spPr>
          <a:xfrm rot="5400000">
            <a:off x="-559825" y="3621325"/>
            <a:ext cx="1890000" cy="20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grpSp>
        <p:nvGrpSpPr>
          <p:cNvPr id="252" name="Google Shape;252;p17"/>
          <p:cNvGrpSpPr/>
          <p:nvPr/>
        </p:nvGrpSpPr>
        <p:grpSpPr>
          <a:xfrm>
            <a:off x="-28650" y="272100"/>
            <a:ext cx="9201300" cy="4599300"/>
            <a:chOff x="-28650" y="272100"/>
            <a:chExt cx="9201300" cy="4599300"/>
          </a:xfrm>
        </p:grpSpPr>
        <p:cxnSp>
          <p:nvCxnSpPr>
            <p:cNvPr id="253" name="Google Shape;253;p17"/>
            <p:cNvCxnSpPr/>
            <p:nvPr/>
          </p:nvCxnSpPr>
          <p:spPr>
            <a:xfrm>
              <a:off x="-28650" y="272150"/>
              <a:ext cx="9201300" cy="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4" name="Google Shape;254;p17"/>
            <p:cNvCxnSpPr/>
            <p:nvPr/>
          </p:nvCxnSpPr>
          <p:spPr>
            <a:xfrm rot="10800000">
              <a:off x="595475" y="272100"/>
              <a:ext cx="0" cy="45993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5" name="Google Shape;255;p17"/>
            <p:cNvCxnSpPr/>
            <p:nvPr/>
          </p:nvCxnSpPr>
          <p:spPr>
            <a:xfrm rot="10800000">
              <a:off x="8548525" y="272100"/>
              <a:ext cx="0" cy="45993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6" name="Google Shape;256;p17"/>
            <p:cNvCxnSpPr/>
            <p:nvPr/>
          </p:nvCxnSpPr>
          <p:spPr>
            <a:xfrm>
              <a:off x="-28650" y="4871400"/>
              <a:ext cx="9201300" cy="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6"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18"/>
          <p:cNvSpPr txBox="1"/>
          <p:nvPr>
            <p:ph idx="1" type="subTitle"/>
          </p:nvPr>
        </p:nvSpPr>
        <p:spPr>
          <a:xfrm>
            <a:off x="1597850" y="2409750"/>
            <a:ext cx="3587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9" name="Google Shape;259;p18"/>
          <p:cNvSpPr txBox="1"/>
          <p:nvPr>
            <p:ph type="title"/>
          </p:nvPr>
        </p:nvSpPr>
        <p:spPr>
          <a:xfrm>
            <a:off x="1597838" y="1967550"/>
            <a:ext cx="3587400" cy="44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260" name="Google Shape;260;p18"/>
          <p:cNvGrpSpPr/>
          <p:nvPr/>
        </p:nvGrpSpPr>
        <p:grpSpPr>
          <a:xfrm>
            <a:off x="783601" y="4605325"/>
            <a:ext cx="748474" cy="119744"/>
            <a:chOff x="6804851" y="2564100"/>
            <a:chExt cx="748474" cy="119744"/>
          </a:xfrm>
        </p:grpSpPr>
        <p:sp>
          <p:nvSpPr>
            <p:cNvPr id="261" name="Google Shape;261;p18"/>
            <p:cNvSpPr/>
            <p:nvPr/>
          </p:nvSpPr>
          <p:spPr>
            <a:xfrm>
              <a:off x="6804851" y="2564100"/>
              <a:ext cx="748474" cy="119744"/>
            </a:xfrm>
            <a:custGeom>
              <a:rect b="b" l="l" r="r" t="t"/>
              <a:pathLst>
                <a:path extrusionOk="0" h="4893" w="45590">
                  <a:moveTo>
                    <a:pt x="0" y="1"/>
                  </a:moveTo>
                  <a:lnTo>
                    <a:pt x="0" y="4893"/>
                  </a:lnTo>
                  <a:lnTo>
                    <a:pt x="45590" y="4893"/>
                  </a:lnTo>
                  <a:lnTo>
                    <a:pt x="45590" y="1"/>
                  </a:lnTo>
                  <a:close/>
                </a:path>
              </a:pathLst>
            </a:custGeom>
            <a:solidFill>
              <a:schemeClr val="accent1"/>
            </a:solidFill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62" name="Google Shape;262;p18"/>
            <p:cNvGrpSpPr/>
            <p:nvPr/>
          </p:nvGrpSpPr>
          <p:grpSpPr>
            <a:xfrm>
              <a:off x="6832025" y="2584483"/>
              <a:ext cx="431484" cy="82416"/>
              <a:chOff x="6832025" y="2584483"/>
              <a:chExt cx="431484" cy="82416"/>
            </a:xfrm>
          </p:grpSpPr>
          <p:sp>
            <p:nvSpPr>
              <p:cNvPr id="263" name="Google Shape;263;p18"/>
              <p:cNvSpPr/>
              <p:nvPr/>
            </p:nvSpPr>
            <p:spPr>
              <a:xfrm>
                <a:off x="6832025" y="2584483"/>
                <a:ext cx="36549" cy="82416"/>
              </a:xfrm>
              <a:custGeom>
                <a:rect b="b" l="l" r="r" t="t"/>
                <a:pathLst>
                  <a:path extrusionOk="0" h="3367" w="1493">
                    <a:moveTo>
                      <a:pt x="1" y="1"/>
                    </a:moveTo>
                    <a:lnTo>
                      <a:pt x="1" y="3366"/>
                    </a:lnTo>
                    <a:lnTo>
                      <a:pt x="1493" y="3366"/>
                    </a:lnTo>
                    <a:lnTo>
                      <a:pt x="149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4" name="Google Shape;264;p18"/>
              <p:cNvSpPr/>
              <p:nvPr/>
            </p:nvSpPr>
            <p:spPr>
              <a:xfrm>
                <a:off x="6886395" y="2584483"/>
                <a:ext cx="37381" cy="82416"/>
              </a:xfrm>
              <a:custGeom>
                <a:rect b="b" l="l" r="r" t="t"/>
                <a:pathLst>
                  <a:path extrusionOk="0" h="3367" w="1527">
                    <a:moveTo>
                      <a:pt x="0" y="1"/>
                    </a:moveTo>
                    <a:lnTo>
                      <a:pt x="0" y="3366"/>
                    </a:lnTo>
                    <a:lnTo>
                      <a:pt x="1527" y="3366"/>
                    </a:lnTo>
                    <a:lnTo>
                      <a:pt x="152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18"/>
              <p:cNvSpPr/>
              <p:nvPr/>
            </p:nvSpPr>
            <p:spPr>
              <a:xfrm>
                <a:off x="6945832" y="2584483"/>
                <a:ext cx="36549" cy="82416"/>
              </a:xfrm>
              <a:custGeom>
                <a:rect b="b" l="l" r="r" t="t"/>
                <a:pathLst>
                  <a:path extrusionOk="0" h="3367" w="1493">
                    <a:moveTo>
                      <a:pt x="1" y="1"/>
                    </a:moveTo>
                    <a:lnTo>
                      <a:pt x="1" y="3366"/>
                    </a:lnTo>
                    <a:lnTo>
                      <a:pt x="1493" y="3366"/>
                    </a:lnTo>
                    <a:lnTo>
                      <a:pt x="149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18"/>
              <p:cNvSpPr/>
              <p:nvPr/>
            </p:nvSpPr>
            <p:spPr>
              <a:xfrm>
                <a:off x="7000202" y="2584483"/>
                <a:ext cx="37381" cy="82416"/>
              </a:xfrm>
              <a:custGeom>
                <a:rect b="b" l="l" r="r" t="t"/>
                <a:pathLst>
                  <a:path extrusionOk="0" h="3367" w="1527">
                    <a:moveTo>
                      <a:pt x="0" y="1"/>
                    </a:moveTo>
                    <a:lnTo>
                      <a:pt x="0" y="3366"/>
                    </a:lnTo>
                    <a:lnTo>
                      <a:pt x="1527" y="3366"/>
                    </a:lnTo>
                    <a:lnTo>
                      <a:pt x="152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18"/>
              <p:cNvSpPr/>
              <p:nvPr/>
            </p:nvSpPr>
            <p:spPr>
              <a:xfrm>
                <a:off x="7057094" y="2584483"/>
                <a:ext cx="37405" cy="82416"/>
              </a:xfrm>
              <a:custGeom>
                <a:rect b="b" l="l" r="r" t="t"/>
                <a:pathLst>
                  <a:path extrusionOk="0" h="3367" w="1528">
                    <a:moveTo>
                      <a:pt x="1" y="1"/>
                    </a:moveTo>
                    <a:lnTo>
                      <a:pt x="1" y="3366"/>
                    </a:lnTo>
                    <a:lnTo>
                      <a:pt x="1527" y="3366"/>
                    </a:lnTo>
                    <a:lnTo>
                      <a:pt x="152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8" name="Google Shape;268;p18"/>
              <p:cNvSpPr/>
              <p:nvPr/>
            </p:nvSpPr>
            <p:spPr>
              <a:xfrm>
                <a:off x="7112321" y="2584483"/>
                <a:ext cx="37381" cy="82416"/>
              </a:xfrm>
              <a:custGeom>
                <a:rect b="b" l="l" r="r" t="t"/>
                <a:pathLst>
                  <a:path extrusionOk="0" h="3367" w="1527">
                    <a:moveTo>
                      <a:pt x="0" y="1"/>
                    </a:moveTo>
                    <a:lnTo>
                      <a:pt x="0" y="3366"/>
                    </a:lnTo>
                    <a:lnTo>
                      <a:pt x="1527" y="3366"/>
                    </a:lnTo>
                    <a:lnTo>
                      <a:pt x="152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" name="Google Shape;269;p18"/>
              <p:cNvSpPr/>
              <p:nvPr/>
            </p:nvSpPr>
            <p:spPr>
              <a:xfrm>
                <a:off x="7170926" y="2584483"/>
                <a:ext cx="37381" cy="82416"/>
              </a:xfrm>
              <a:custGeom>
                <a:rect b="b" l="l" r="r" t="t"/>
                <a:pathLst>
                  <a:path extrusionOk="0" h="3367" w="1527">
                    <a:moveTo>
                      <a:pt x="0" y="1"/>
                    </a:moveTo>
                    <a:lnTo>
                      <a:pt x="0" y="3366"/>
                    </a:lnTo>
                    <a:lnTo>
                      <a:pt x="1527" y="3366"/>
                    </a:lnTo>
                    <a:lnTo>
                      <a:pt x="152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0" name="Google Shape;270;p18"/>
              <p:cNvSpPr/>
              <p:nvPr/>
            </p:nvSpPr>
            <p:spPr>
              <a:xfrm>
                <a:off x="7226128" y="2584483"/>
                <a:ext cx="37381" cy="82416"/>
              </a:xfrm>
              <a:custGeom>
                <a:rect b="b" l="l" r="r" t="t"/>
                <a:pathLst>
                  <a:path extrusionOk="0" h="3367" w="1527">
                    <a:moveTo>
                      <a:pt x="0" y="1"/>
                    </a:moveTo>
                    <a:lnTo>
                      <a:pt x="0" y="3366"/>
                    </a:lnTo>
                    <a:lnTo>
                      <a:pt x="1527" y="3366"/>
                    </a:lnTo>
                    <a:lnTo>
                      <a:pt x="152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71" name="Google Shape;271;p18"/>
          <p:cNvSpPr txBox="1"/>
          <p:nvPr>
            <p:ph idx="2" type="subTitle"/>
          </p:nvPr>
        </p:nvSpPr>
        <p:spPr>
          <a:xfrm rot="5400000">
            <a:off x="-676375" y="1436825"/>
            <a:ext cx="2123100" cy="20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272" name="Google Shape;272;p18"/>
          <p:cNvSpPr txBox="1"/>
          <p:nvPr>
            <p:ph idx="3" type="subTitle"/>
          </p:nvPr>
        </p:nvSpPr>
        <p:spPr>
          <a:xfrm rot="5400000">
            <a:off x="-559825" y="3621325"/>
            <a:ext cx="1890000" cy="20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grpSp>
        <p:nvGrpSpPr>
          <p:cNvPr id="273" name="Google Shape;273;p18"/>
          <p:cNvGrpSpPr/>
          <p:nvPr/>
        </p:nvGrpSpPr>
        <p:grpSpPr>
          <a:xfrm>
            <a:off x="-28650" y="272100"/>
            <a:ext cx="9201300" cy="4599300"/>
            <a:chOff x="-28650" y="272100"/>
            <a:chExt cx="9201300" cy="4599300"/>
          </a:xfrm>
        </p:grpSpPr>
        <p:cxnSp>
          <p:nvCxnSpPr>
            <p:cNvPr id="274" name="Google Shape;274;p18"/>
            <p:cNvCxnSpPr/>
            <p:nvPr/>
          </p:nvCxnSpPr>
          <p:spPr>
            <a:xfrm>
              <a:off x="-28650" y="272150"/>
              <a:ext cx="9201300" cy="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5" name="Google Shape;275;p18"/>
            <p:cNvCxnSpPr/>
            <p:nvPr/>
          </p:nvCxnSpPr>
          <p:spPr>
            <a:xfrm rot="10800000">
              <a:off x="595475" y="272100"/>
              <a:ext cx="0" cy="45993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6" name="Google Shape;276;p18"/>
            <p:cNvCxnSpPr/>
            <p:nvPr/>
          </p:nvCxnSpPr>
          <p:spPr>
            <a:xfrm rot="10800000">
              <a:off x="8548525" y="272100"/>
              <a:ext cx="0" cy="45993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7" name="Google Shape;277;p18"/>
            <p:cNvCxnSpPr/>
            <p:nvPr/>
          </p:nvCxnSpPr>
          <p:spPr>
            <a:xfrm>
              <a:off x="-28650" y="4871400"/>
              <a:ext cx="9201300" cy="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20"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9"/>
          <p:cNvSpPr txBox="1"/>
          <p:nvPr>
            <p:ph type="title"/>
          </p:nvPr>
        </p:nvSpPr>
        <p:spPr>
          <a:xfrm>
            <a:off x="1400100" y="604850"/>
            <a:ext cx="6343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0" name="Google Shape;280;p19"/>
          <p:cNvSpPr txBox="1"/>
          <p:nvPr>
            <p:ph idx="1" type="subTitle"/>
          </p:nvPr>
        </p:nvSpPr>
        <p:spPr>
          <a:xfrm rot="5400000">
            <a:off x="-676375" y="1436825"/>
            <a:ext cx="2123100" cy="20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281" name="Google Shape;281;p19"/>
          <p:cNvSpPr txBox="1"/>
          <p:nvPr>
            <p:ph idx="2" type="subTitle"/>
          </p:nvPr>
        </p:nvSpPr>
        <p:spPr>
          <a:xfrm rot="5400000">
            <a:off x="-559825" y="3621325"/>
            <a:ext cx="1890000" cy="20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282" name="Google Shape;282;p19"/>
          <p:cNvSpPr txBox="1"/>
          <p:nvPr>
            <p:ph idx="3" type="subTitle"/>
          </p:nvPr>
        </p:nvSpPr>
        <p:spPr>
          <a:xfrm>
            <a:off x="820050" y="2155275"/>
            <a:ext cx="4836000" cy="223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grpSp>
        <p:nvGrpSpPr>
          <p:cNvPr id="283" name="Google Shape;283;p19"/>
          <p:cNvGrpSpPr/>
          <p:nvPr/>
        </p:nvGrpSpPr>
        <p:grpSpPr>
          <a:xfrm>
            <a:off x="-28650" y="272100"/>
            <a:ext cx="9201300" cy="4599300"/>
            <a:chOff x="-28650" y="272100"/>
            <a:chExt cx="9201300" cy="4599300"/>
          </a:xfrm>
        </p:grpSpPr>
        <p:cxnSp>
          <p:nvCxnSpPr>
            <p:cNvPr id="284" name="Google Shape;284;p19"/>
            <p:cNvCxnSpPr/>
            <p:nvPr/>
          </p:nvCxnSpPr>
          <p:spPr>
            <a:xfrm>
              <a:off x="-28650" y="272150"/>
              <a:ext cx="9201300" cy="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85" name="Google Shape;285;p19"/>
            <p:cNvCxnSpPr/>
            <p:nvPr/>
          </p:nvCxnSpPr>
          <p:spPr>
            <a:xfrm rot="10800000">
              <a:off x="595475" y="272100"/>
              <a:ext cx="0" cy="45993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86" name="Google Shape;286;p19"/>
            <p:cNvCxnSpPr/>
            <p:nvPr/>
          </p:nvCxnSpPr>
          <p:spPr>
            <a:xfrm rot="10800000">
              <a:off x="8548525" y="272100"/>
              <a:ext cx="0" cy="45993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87" name="Google Shape;287;p19"/>
            <p:cNvCxnSpPr/>
            <p:nvPr/>
          </p:nvCxnSpPr>
          <p:spPr>
            <a:xfrm>
              <a:off x="-28650" y="4871400"/>
              <a:ext cx="9201300" cy="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5">
  <p:cSld name="CUSTOM_19"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0"/>
          <p:cNvSpPr txBox="1"/>
          <p:nvPr>
            <p:ph idx="1" type="subTitle"/>
          </p:nvPr>
        </p:nvSpPr>
        <p:spPr>
          <a:xfrm>
            <a:off x="2416350" y="2899700"/>
            <a:ext cx="4311300" cy="63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0" name="Google Shape;290;p20"/>
          <p:cNvSpPr txBox="1"/>
          <p:nvPr>
            <p:ph type="title"/>
          </p:nvPr>
        </p:nvSpPr>
        <p:spPr>
          <a:xfrm>
            <a:off x="2319300" y="1596800"/>
            <a:ext cx="4505400" cy="130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9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91" name="Google Shape;291;p20"/>
          <p:cNvSpPr txBox="1"/>
          <p:nvPr>
            <p:ph idx="2" type="subTitle"/>
          </p:nvPr>
        </p:nvSpPr>
        <p:spPr>
          <a:xfrm rot="5400000">
            <a:off x="-676375" y="1436825"/>
            <a:ext cx="2123100" cy="20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292" name="Google Shape;292;p20"/>
          <p:cNvSpPr txBox="1"/>
          <p:nvPr>
            <p:ph idx="3" type="subTitle"/>
          </p:nvPr>
        </p:nvSpPr>
        <p:spPr>
          <a:xfrm rot="5400000">
            <a:off x="-559825" y="3621325"/>
            <a:ext cx="1890000" cy="20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grpSp>
        <p:nvGrpSpPr>
          <p:cNvPr id="293" name="Google Shape;293;p20"/>
          <p:cNvGrpSpPr/>
          <p:nvPr/>
        </p:nvGrpSpPr>
        <p:grpSpPr>
          <a:xfrm>
            <a:off x="-28650" y="272100"/>
            <a:ext cx="9201300" cy="4599300"/>
            <a:chOff x="-28650" y="272100"/>
            <a:chExt cx="9201300" cy="4599300"/>
          </a:xfrm>
        </p:grpSpPr>
        <p:cxnSp>
          <p:nvCxnSpPr>
            <p:cNvPr id="294" name="Google Shape;294;p20"/>
            <p:cNvCxnSpPr/>
            <p:nvPr/>
          </p:nvCxnSpPr>
          <p:spPr>
            <a:xfrm>
              <a:off x="-28650" y="272150"/>
              <a:ext cx="9201300" cy="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95" name="Google Shape;295;p20"/>
            <p:cNvCxnSpPr/>
            <p:nvPr/>
          </p:nvCxnSpPr>
          <p:spPr>
            <a:xfrm rot="10800000">
              <a:off x="595475" y="272100"/>
              <a:ext cx="0" cy="45993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96" name="Google Shape;296;p20"/>
            <p:cNvCxnSpPr/>
            <p:nvPr/>
          </p:nvCxnSpPr>
          <p:spPr>
            <a:xfrm rot="10800000">
              <a:off x="8548525" y="272100"/>
              <a:ext cx="0" cy="45993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97" name="Google Shape;297;p20"/>
            <p:cNvCxnSpPr/>
            <p:nvPr/>
          </p:nvCxnSpPr>
          <p:spPr>
            <a:xfrm>
              <a:off x="-28650" y="4871400"/>
              <a:ext cx="9201300" cy="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/>
          <p:nvPr>
            <p:ph type="title"/>
          </p:nvPr>
        </p:nvSpPr>
        <p:spPr>
          <a:xfrm>
            <a:off x="1812412" y="2242350"/>
            <a:ext cx="5519100" cy="65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1" name="Google Shape;21;p3"/>
          <p:cNvSpPr txBox="1"/>
          <p:nvPr>
            <p:ph hasCustomPrompt="1" idx="2" type="title"/>
          </p:nvPr>
        </p:nvSpPr>
        <p:spPr>
          <a:xfrm>
            <a:off x="4019550" y="1012100"/>
            <a:ext cx="1104900" cy="1007100"/>
          </a:xfrm>
          <a:prstGeom prst="rect">
            <a:avLst/>
          </a:prstGeom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2" name="Google Shape;22;p3"/>
          <p:cNvSpPr txBox="1"/>
          <p:nvPr>
            <p:ph idx="1" type="subTitle"/>
          </p:nvPr>
        </p:nvSpPr>
        <p:spPr>
          <a:xfrm>
            <a:off x="2270200" y="3723300"/>
            <a:ext cx="4533000" cy="3879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3" name="Google Shape;23;p3"/>
          <p:cNvGrpSpPr/>
          <p:nvPr/>
        </p:nvGrpSpPr>
        <p:grpSpPr>
          <a:xfrm>
            <a:off x="7803674" y="274350"/>
            <a:ext cx="740253" cy="263814"/>
            <a:chOff x="8146574" y="4473425"/>
            <a:chExt cx="740253" cy="263814"/>
          </a:xfrm>
        </p:grpSpPr>
        <p:sp>
          <p:nvSpPr>
            <p:cNvPr id="24" name="Google Shape;24;p3"/>
            <p:cNvSpPr/>
            <p:nvPr/>
          </p:nvSpPr>
          <p:spPr>
            <a:xfrm>
              <a:off x="8146574" y="4473425"/>
              <a:ext cx="740253" cy="263814"/>
            </a:xfrm>
            <a:custGeom>
              <a:rect b="b" l="l" r="r" t="t"/>
              <a:pathLst>
                <a:path extrusionOk="0" h="28590" w="46007">
                  <a:moveTo>
                    <a:pt x="1" y="0"/>
                  </a:moveTo>
                  <a:lnTo>
                    <a:pt x="1" y="28589"/>
                  </a:lnTo>
                  <a:lnTo>
                    <a:pt x="46007" y="28589"/>
                  </a:lnTo>
                  <a:lnTo>
                    <a:pt x="46007" y="0"/>
                  </a:lnTo>
                  <a:close/>
                </a:path>
              </a:pathLst>
            </a:custGeom>
            <a:solidFill>
              <a:schemeClr val="lt2"/>
            </a:solidFill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>
              <a:off x="8667243" y="4559040"/>
              <a:ext cx="87521" cy="87487"/>
            </a:xfrm>
            <a:custGeom>
              <a:rect b="b" l="l" r="r" t="t"/>
              <a:pathLst>
                <a:path extrusionOk="0" h="1701" w="1702">
                  <a:moveTo>
                    <a:pt x="105" y="1"/>
                  </a:moveTo>
                  <a:lnTo>
                    <a:pt x="36" y="35"/>
                  </a:lnTo>
                  <a:lnTo>
                    <a:pt x="1" y="139"/>
                  </a:lnTo>
                  <a:lnTo>
                    <a:pt x="36" y="209"/>
                  </a:lnTo>
                  <a:lnTo>
                    <a:pt x="660" y="868"/>
                  </a:lnTo>
                  <a:lnTo>
                    <a:pt x="36" y="1493"/>
                  </a:lnTo>
                  <a:lnTo>
                    <a:pt x="1" y="1597"/>
                  </a:lnTo>
                  <a:lnTo>
                    <a:pt x="36" y="1666"/>
                  </a:lnTo>
                  <a:lnTo>
                    <a:pt x="105" y="1701"/>
                  </a:lnTo>
                  <a:lnTo>
                    <a:pt x="209" y="1666"/>
                  </a:lnTo>
                  <a:lnTo>
                    <a:pt x="834" y="1041"/>
                  </a:lnTo>
                  <a:lnTo>
                    <a:pt x="1493" y="1666"/>
                  </a:lnTo>
                  <a:lnTo>
                    <a:pt x="1562" y="1701"/>
                  </a:lnTo>
                  <a:lnTo>
                    <a:pt x="1666" y="1666"/>
                  </a:lnTo>
                  <a:lnTo>
                    <a:pt x="1701" y="1597"/>
                  </a:lnTo>
                  <a:lnTo>
                    <a:pt x="1666" y="1493"/>
                  </a:lnTo>
                  <a:lnTo>
                    <a:pt x="1007" y="868"/>
                  </a:lnTo>
                  <a:lnTo>
                    <a:pt x="1666" y="209"/>
                  </a:lnTo>
                  <a:lnTo>
                    <a:pt x="1701" y="139"/>
                  </a:lnTo>
                  <a:lnTo>
                    <a:pt x="1666" y="35"/>
                  </a:lnTo>
                  <a:lnTo>
                    <a:pt x="1562" y="1"/>
                  </a:lnTo>
                  <a:lnTo>
                    <a:pt x="1493" y="35"/>
                  </a:lnTo>
                  <a:lnTo>
                    <a:pt x="834" y="695"/>
                  </a:lnTo>
                  <a:lnTo>
                    <a:pt x="209" y="35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>
              <a:off x="8465662" y="4553691"/>
              <a:ext cx="99914" cy="99985"/>
            </a:xfrm>
            <a:custGeom>
              <a:rect b="b" l="l" r="r" t="t"/>
              <a:pathLst>
                <a:path extrusionOk="0" h="1944" w="1943">
                  <a:moveTo>
                    <a:pt x="1700" y="243"/>
                  </a:moveTo>
                  <a:lnTo>
                    <a:pt x="1700" y="1701"/>
                  </a:lnTo>
                  <a:lnTo>
                    <a:pt x="243" y="1701"/>
                  </a:lnTo>
                  <a:lnTo>
                    <a:pt x="243" y="243"/>
                  </a:lnTo>
                  <a:close/>
                  <a:moveTo>
                    <a:pt x="0" y="1"/>
                  </a:moveTo>
                  <a:lnTo>
                    <a:pt x="0" y="1943"/>
                  </a:lnTo>
                  <a:lnTo>
                    <a:pt x="1943" y="1943"/>
                  </a:lnTo>
                  <a:lnTo>
                    <a:pt x="19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>
              <a:off x="8264029" y="4603682"/>
              <a:ext cx="99965" cy="12498"/>
            </a:xfrm>
            <a:custGeom>
              <a:rect b="b" l="l" r="r" t="t"/>
              <a:pathLst>
                <a:path extrusionOk="0" h="243" w="1944">
                  <a:moveTo>
                    <a:pt x="104" y="0"/>
                  </a:moveTo>
                  <a:lnTo>
                    <a:pt x="35" y="35"/>
                  </a:lnTo>
                  <a:lnTo>
                    <a:pt x="0" y="139"/>
                  </a:lnTo>
                  <a:lnTo>
                    <a:pt x="35" y="208"/>
                  </a:lnTo>
                  <a:lnTo>
                    <a:pt x="104" y="243"/>
                  </a:lnTo>
                  <a:lnTo>
                    <a:pt x="1839" y="243"/>
                  </a:lnTo>
                  <a:lnTo>
                    <a:pt x="1908" y="208"/>
                  </a:lnTo>
                  <a:lnTo>
                    <a:pt x="1943" y="139"/>
                  </a:lnTo>
                  <a:lnTo>
                    <a:pt x="1908" y="35"/>
                  </a:lnTo>
                  <a:lnTo>
                    <a:pt x="18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3"/>
          <p:cNvSpPr txBox="1"/>
          <p:nvPr>
            <p:ph idx="3" type="subTitle"/>
          </p:nvPr>
        </p:nvSpPr>
        <p:spPr>
          <a:xfrm rot="5400000">
            <a:off x="-676375" y="1436825"/>
            <a:ext cx="2123100" cy="20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29" name="Google Shape;29;p3"/>
          <p:cNvSpPr txBox="1"/>
          <p:nvPr>
            <p:ph idx="4" type="subTitle"/>
          </p:nvPr>
        </p:nvSpPr>
        <p:spPr>
          <a:xfrm rot="5400000">
            <a:off x="-559825" y="3621325"/>
            <a:ext cx="1890000" cy="20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grpSp>
        <p:nvGrpSpPr>
          <p:cNvPr id="30" name="Google Shape;30;p3"/>
          <p:cNvGrpSpPr/>
          <p:nvPr/>
        </p:nvGrpSpPr>
        <p:grpSpPr>
          <a:xfrm>
            <a:off x="-28650" y="272100"/>
            <a:ext cx="9201300" cy="4599300"/>
            <a:chOff x="-28650" y="272100"/>
            <a:chExt cx="9201300" cy="4599300"/>
          </a:xfrm>
        </p:grpSpPr>
        <p:cxnSp>
          <p:nvCxnSpPr>
            <p:cNvPr id="31" name="Google Shape;31;p3"/>
            <p:cNvCxnSpPr/>
            <p:nvPr/>
          </p:nvCxnSpPr>
          <p:spPr>
            <a:xfrm>
              <a:off x="-28650" y="272150"/>
              <a:ext cx="9201300" cy="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2" name="Google Shape;32;p3"/>
            <p:cNvCxnSpPr/>
            <p:nvPr/>
          </p:nvCxnSpPr>
          <p:spPr>
            <a:xfrm rot="10800000">
              <a:off x="595475" y="272100"/>
              <a:ext cx="0" cy="45993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3" name="Google Shape;33;p3"/>
            <p:cNvCxnSpPr/>
            <p:nvPr/>
          </p:nvCxnSpPr>
          <p:spPr>
            <a:xfrm rot="10800000">
              <a:off x="8548525" y="272100"/>
              <a:ext cx="0" cy="45993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4" name="Google Shape;34;p3"/>
            <p:cNvCxnSpPr/>
            <p:nvPr/>
          </p:nvCxnSpPr>
          <p:spPr>
            <a:xfrm>
              <a:off x="-28650" y="4871400"/>
              <a:ext cx="9201300" cy="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21"/>
          <p:cNvSpPr txBox="1"/>
          <p:nvPr>
            <p:ph idx="1" type="subTitle"/>
          </p:nvPr>
        </p:nvSpPr>
        <p:spPr>
          <a:xfrm>
            <a:off x="2096175" y="3364230"/>
            <a:ext cx="2907600" cy="34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Raleway"/>
              <a:buNone/>
              <a:defRPr sz="2200"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Raleway"/>
              <a:buNone/>
              <a:defRPr sz="25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Raleway"/>
              <a:buNone/>
              <a:defRPr sz="25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Raleway"/>
              <a:buNone/>
              <a:defRPr sz="25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Raleway"/>
              <a:buNone/>
              <a:defRPr sz="25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Raleway"/>
              <a:buNone/>
              <a:defRPr sz="25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Raleway"/>
              <a:buNone/>
              <a:defRPr sz="25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Raleway"/>
              <a:buNone/>
              <a:defRPr sz="25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Raleway"/>
              <a:buNone/>
              <a:defRPr sz="25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300" name="Google Shape;300;p21"/>
          <p:cNvSpPr txBox="1"/>
          <p:nvPr>
            <p:ph idx="2" type="subTitle"/>
          </p:nvPr>
        </p:nvSpPr>
        <p:spPr>
          <a:xfrm>
            <a:off x="4140227" y="1833288"/>
            <a:ext cx="2907600" cy="34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Raleway"/>
              <a:buNone/>
              <a:defRPr sz="2200"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Raleway"/>
              <a:buNone/>
              <a:defRPr sz="25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Raleway"/>
              <a:buNone/>
              <a:defRPr sz="25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Raleway"/>
              <a:buNone/>
              <a:defRPr sz="25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Raleway"/>
              <a:buNone/>
              <a:defRPr sz="25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Raleway"/>
              <a:buNone/>
              <a:defRPr sz="25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Raleway"/>
              <a:buNone/>
              <a:defRPr sz="25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Raleway"/>
              <a:buNone/>
              <a:defRPr sz="25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Raleway"/>
              <a:buNone/>
              <a:defRPr sz="25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301" name="Google Shape;301;p21"/>
          <p:cNvSpPr txBox="1"/>
          <p:nvPr>
            <p:ph idx="3" type="subTitle"/>
          </p:nvPr>
        </p:nvSpPr>
        <p:spPr>
          <a:xfrm>
            <a:off x="1555575" y="3711761"/>
            <a:ext cx="3448200" cy="37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2" name="Google Shape;302;p21"/>
          <p:cNvSpPr txBox="1"/>
          <p:nvPr>
            <p:ph idx="4" type="subTitle"/>
          </p:nvPr>
        </p:nvSpPr>
        <p:spPr>
          <a:xfrm>
            <a:off x="4140232" y="2180686"/>
            <a:ext cx="3448200" cy="37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3" name="Google Shape;303;p21"/>
          <p:cNvSpPr txBox="1"/>
          <p:nvPr>
            <p:ph type="title"/>
          </p:nvPr>
        </p:nvSpPr>
        <p:spPr>
          <a:xfrm>
            <a:off x="1400100" y="604850"/>
            <a:ext cx="6343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304" name="Google Shape;304;p21"/>
          <p:cNvGrpSpPr/>
          <p:nvPr/>
        </p:nvGrpSpPr>
        <p:grpSpPr>
          <a:xfrm>
            <a:off x="7409206" y="460155"/>
            <a:ext cx="975170" cy="156026"/>
            <a:chOff x="7456831" y="4605318"/>
            <a:chExt cx="975170" cy="156026"/>
          </a:xfrm>
        </p:grpSpPr>
        <p:sp>
          <p:nvSpPr>
            <p:cNvPr id="305" name="Google Shape;305;p21"/>
            <p:cNvSpPr/>
            <p:nvPr/>
          </p:nvSpPr>
          <p:spPr>
            <a:xfrm>
              <a:off x="7456831" y="4605318"/>
              <a:ext cx="975170" cy="156026"/>
            </a:xfrm>
            <a:custGeom>
              <a:rect b="b" l="l" r="r" t="t"/>
              <a:pathLst>
                <a:path extrusionOk="0" h="4893" w="45590">
                  <a:moveTo>
                    <a:pt x="0" y="1"/>
                  </a:moveTo>
                  <a:lnTo>
                    <a:pt x="0" y="4893"/>
                  </a:lnTo>
                  <a:lnTo>
                    <a:pt x="45590" y="4893"/>
                  </a:lnTo>
                  <a:lnTo>
                    <a:pt x="45590" y="1"/>
                  </a:lnTo>
                  <a:close/>
                </a:path>
              </a:pathLst>
            </a:custGeom>
            <a:solidFill>
              <a:schemeClr val="accent1"/>
            </a:solidFill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06" name="Google Shape;306;p21"/>
            <p:cNvGrpSpPr/>
            <p:nvPr/>
          </p:nvGrpSpPr>
          <p:grpSpPr>
            <a:xfrm>
              <a:off x="7492236" y="4631877"/>
              <a:ext cx="562181" cy="107388"/>
              <a:chOff x="6832025" y="2584483"/>
              <a:chExt cx="431484" cy="82416"/>
            </a:xfrm>
          </p:grpSpPr>
          <p:sp>
            <p:nvSpPr>
              <p:cNvPr id="307" name="Google Shape;307;p21"/>
              <p:cNvSpPr/>
              <p:nvPr/>
            </p:nvSpPr>
            <p:spPr>
              <a:xfrm>
                <a:off x="6832025" y="2584483"/>
                <a:ext cx="36549" cy="82416"/>
              </a:xfrm>
              <a:custGeom>
                <a:rect b="b" l="l" r="r" t="t"/>
                <a:pathLst>
                  <a:path extrusionOk="0" h="3367" w="1493">
                    <a:moveTo>
                      <a:pt x="1" y="1"/>
                    </a:moveTo>
                    <a:lnTo>
                      <a:pt x="1" y="3366"/>
                    </a:lnTo>
                    <a:lnTo>
                      <a:pt x="1493" y="3366"/>
                    </a:lnTo>
                    <a:lnTo>
                      <a:pt x="149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8" name="Google Shape;308;p21"/>
              <p:cNvSpPr/>
              <p:nvPr/>
            </p:nvSpPr>
            <p:spPr>
              <a:xfrm>
                <a:off x="6886395" y="2584483"/>
                <a:ext cx="37381" cy="82416"/>
              </a:xfrm>
              <a:custGeom>
                <a:rect b="b" l="l" r="r" t="t"/>
                <a:pathLst>
                  <a:path extrusionOk="0" h="3367" w="1527">
                    <a:moveTo>
                      <a:pt x="0" y="1"/>
                    </a:moveTo>
                    <a:lnTo>
                      <a:pt x="0" y="3366"/>
                    </a:lnTo>
                    <a:lnTo>
                      <a:pt x="1527" y="3366"/>
                    </a:lnTo>
                    <a:lnTo>
                      <a:pt x="152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9" name="Google Shape;309;p21"/>
              <p:cNvSpPr/>
              <p:nvPr/>
            </p:nvSpPr>
            <p:spPr>
              <a:xfrm>
                <a:off x="6945832" y="2584483"/>
                <a:ext cx="36549" cy="82416"/>
              </a:xfrm>
              <a:custGeom>
                <a:rect b="b" l="l" r="r" t="t"/>
                <a:pathLst>
                  <a:path extrusionOk="0" h="3367" w="1493">
                    <a:moveTo>
                      <a:pt x="1" y="1"/>
                    </a:moveTo>
                    <a:lnTo>
                      <a:pt x="1" y="3366"/>
                    </a:lnTo>
                    <a:lnTo>
                      <a:pt x="1493" y="3366"/>
                    </a:lnTo>
                    <a:lnTo>
                      <a:pt x="149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" name="Google Shape;310;p21"/>
              <p:cNvSpPr/>
              <p:nvPr/>
            </p:nvSpPr>
            <p:spPr>
              <a:xfrm>
                <a:off x="7000202" y="2584483"/>
                <a:ext cx="37381" cy="82416"/>
              </a:xfrm>
              <a:custGeom>
                <a:rect b="b" l="l" r="r" t="t"/>
                <a:pathLst>
                  <a:path extrusionOk="0" h="3367" w="1527">
                    <a:moveTo>
                      <a:pt x="0" y="1"/>
                    </a:moveTo>
                    <a:lnTo>
                      <a:pt x="0" y="3366"/>
                    </a:lnTo>
                    <a:lnTo>
                      <a:pt x="1527" y="3366"/>
                    </a:lnTo>
                    <a:lnTo>
                      <a:pt x="152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" name="Google Shape;311;p21"/>
              <p:cNvSpPr/>
              <p:nvPr/>
            </p:nvSpPr>
            <p:spPr>
              <a:xfrm>
                <a:off x="7057094" y="2584483"/>
                <a:ext cx="37405" cy="82416"/>
              </a:xfrm>
              <a:custGeom>
                <a:rect b="b" l="l" r="r" t="t"/>
                <a:pathLst>
                  <a:path extrusionOk="0" h="3367" w="1528">
                    <a:moveTo>
                      <a:pt x="1" y="1"/>
                    </a:moveTo>
                    <a:lnTo>
                      <a:pt x="1" y="3366"/>
                    </a:lnTo>
                    <a:lnTo>
                      <a:pt x="1527" y="3366"/>
                    </a:lnTo>
                    <a:lnTo>
                      <a:pt x="152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" name="Google Shape;312;p21"/>
              <p:cNvSpPr/>
              <p:nvPr/>
            </p:nvSpPr>
            <p:spPr>
              <a:xfrm>
                <a:off x="7112321" y="2584483"/>
                <a:ext cx="37381" cy="82416"/>
              </a:xfrm>
              <a:custGeom>
                <a:rect b="b" l="l" r="r" t="t"/>
                <a:pathLst>
                  <a:path extrusionOk="0" h="3367" w="1527">
                    <a:moveTo>
                      <a:pt x="0" y="1"/>
                    </a:moveTo>
                    <a:lnTo>
                      <a:pt x="0" y="3366"/>
                    </a:lnTo>
                    <a:lnTo>
                      <a:pt x="1527" y="3366"/>
                    </a:lnTo>
                    <a:lnTo>
                      <a:pt x="152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3" name="Google Shape;313;p21"/>
              <p:cNvSpPr/>
              <p:nvPr/>
            </p:nvSpPr>
            <p:spPr>
              <a:xfrm>
                <a:off x="7170926" y="2584483"/>
                <a:ext cx="37381" cy="82416"/>
              </a:xfrm>
              <a:custGeom>
                <a:rect b="b" l="l" r="r" t="t"/>
                <a:pathLst>
                  <a:path extrusionOk="0" h="3367" w="1527">
                    <a:moveTo>
                      <a:pt x="0" y="1"/>
                    </a:moveTo>
                    <a:lnTo>
                      <a:pt x="0" y="3366"/>
                    </a:lnTo>
                    <a:lnTo>
                      <a:pt x="1527" y="3366"/>
                    </a:lnTo>
                    <a:lnTo>
                      <a:pt x="152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4" name="Google Shape;314;p21"/>
              <p:cNvSpPr/>
              <p:nvPr/>
            </p:nvSpPr>
            <p:spPr>
              <a:xfrm>
                <a:off x="7226128" y="2584483"/>
                <a:ext cx="37381" cy="82416"/>
              </a:xfrm>
              <a:custGeom>
                <a:rect b="b" l="l" r="r" t="t"/>
                <a:pathLst>
                  <a:path extrusionOk="0" h="3367" w="1527">
                    <a:moveTo>
                      <a:pt x="0" y="1"/>
                    </a:moveTo>
                    <a:lnTo>
                      <a:pt x="0" y="3366"/>
                    </a:lnTo>
                    <a:lnTo>
                      <a:pt x="1527" y="3366"/>
                    </a:lnTo>
                    <a:lnTo>
                      <a:pt x="152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315" name="Google Shape;315;p21"/>
          <p:cNvSpPr txBox="1"/>
          <p:nvPr>
            <p:ph idx="5" type="subTitle"/>
          </p:nvPr>
        </p:nvSpPr>
        <p:spPr>
          <a:xfrm rot="5400000">
            <a:off x="-676375" y="1436825"/>
            <a:ext cx="2123100" cy="20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316" name="Google Shape;316;p21"/>
          <p:cNvSpPr txBox="1"/>
          <p:nvPr>
            <p:ph idx="6" type="subTitle"/>
          </p:nvPr>
        </p:nvSpPr>
        <p:spPr>
          <a:xfrm rot="5400000">
            <a:off x="-559825" y="3621325"/>
            <a:ext cx="1890000" cy="20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grpSp>
        <p:nvGrpSpPr>
          <p:cNvPr id="317" name="Google Shape;317;p21"/>
          <p:cNvGrpSpPr/>
          <p:nvPr/>
        </p:nvGrpSpPr>
        <p:grpSpPr>
          <a:xfrm>
            <a:off x="-28650" y="272100"/>
            <a:ext cx="9201300" cy="4599300"/>
            <a:chOff x="-28650" y="272100"/>
            <a:chExt cx="9201300" cy="4599300"/>
          </a:xfrm>
        </p:grpSpPr>
        <p:cxnSp>
          <p:nvCxnSpPr>
            <p:cNvPr id="318" name="Google Shape;318;p21"/>
            <p:cNvCxnSpPr/>
            <p:nvPr/>
          </p:nvCxnSpPr>
          <p:spPr>
            <a:xfrm>
              <a:off x="-28650" y="272150"/>
              <a:ext cx="9201300" cy="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19" name="Google Shape;319;p21"/>
            <p:cNvCxnSpPr/>
            <p:nvPr/>
          </p:nvCxnSpPr>
          <p:spPr>
            <a:xfrm rot="10800000">
              <a:off x="595475" y="272100"/>
              <a:ext cx="0" cy="45993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20" name="Google Shape;320;p21"/>
            <p:cNvCxnSpPr/>
            <p:nvPr/>
          </p:nvCxnSpPr>
          <p:spPr>
            <a:xfrm rot="10800000">
              <a:off x="8548525" y="272100"/>
              <a:ext cx="0" cy="45993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21" name="Google Shape;321;p21"/>
            <p:cNvCxnSpPr/>
            <p:nvPr/>
          </p:nvCxnSpPr>
          <p:spPr>
            <a:xfrm>
              <a:off x="-28650" y="4871400"/>
              <a:ext cx="9201300" cy="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14"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22"/>
          <p:cNvSpPr txBox="1"/>
          <p:nvPr>
            <p:ph type="title"/>
          </p:nvPr>
        </p:nvSpPr>
        <p:spPr>
          <a:xfrm>
            <a:off x="1400100" y="604850"/>
            <a:ext cx="6343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" name="Google Shape;324;p22"/>
          <p:cNvSpPr txBox="1"/>
          <p:nvPr>
            <p:ph idx="1" type="subTitle"/>
          </p:nvPr>
        </p:nvSpPr>
        <p:spPr>
          <a:xfrm>
            <a:off x="933575" y="1788400"/>
            <a:ext cx="3638100" cy="212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" name="Google Shape;325;p22"/>
          <p:cNvSpPr txBox="1"/>
          <p:nvPr>
            <p:ph idx="2" type="subTitle"/>
          </p:nvPr>
        </p:nvSpPr>
        <p:spPr>
          <a:xfrm>
            <a:off x="4571665" y="1788400"/>
            <a:ext cx="3638100" cy="212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6" name="Google Shape;326;p22"/>
          <p:cNvSpPr txBox="1"/>
          <p:nvPr>
            <p:ph idx="3" type="subTitle"/>
          </p:nvPr>
        </p:nvSpPr>
        <p:spPr>
          <a:xfrm>
            <a:off x="933622" y="1232000"/>
            <a:ext cx="401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327" name="Google Shape;327;p22"/>
          <p:cNvGrpSpPr/>
          <p:nvPr/>
        </p:nvGrpSpPr>
        <p:grpSpPr>
          <a:xfrm>
            <a:off x="7803674" y="274350"/>
            <a:ext cx="740253" cy="263814"/>
            <a:chOff x="8146574" y="4473425"/>
            <a:chExt cx="740253" cy="263814"/>
          </a:xfrm>
        </p:grpSpPr>
        <p:sp>
          <p:nvSpPr>
            <p:cNvPr id="328" name="Google Shape;328;p22"/>
            <p:cNvSpPr/>
            <p:nvPr/>
          </p:nvSpPr>
          <p:spPr>
            <a:xfrm>
              <a:off x="8146574" y="4473425"/>
              <a:ext cx="740253" cy="263814"/>
            </a:xfrm>
            <a:custGeom>
              <a:rect b="b" l="l" r="r" t="t"/>
              <a:pathLst>
                <a:path extrusionOk="0" h="28590" w="46007">
                  <a:moveTo>
                    <a:pt x="1" y="0"/>
                  </a:moveTo>
                  <a:lnTo>
                    <a:pt x="1" y="28589"/>
                  </a:lnTo>
                  <a:lnTo>
                    <a:pt x="46007" y="28589"/>
                  </a:lnTo>
                  <a:lnTo>
                    <a:pt x="46007" y="0"/>
                  </a:lnTo>
                  <a:close/>
                </a:path>
              </a:pathLst>
            </a:custGeom>
            <a:solidFill>
              <a:schemeClr val="lt2"/>
            </a:solidFill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22"/>
            <p:cNvSpPr/>
            <p:nvPr/>
          </p:nvSpPr>
          <p:spPr>
            <a:xfrm>
              <a:off x="8667243" y="4559040"/>
              <a:ext cx="87521" cy="87487"/>
            </a:xfrm>
            <a:custGeom>
              <a:rect b="b" l="l" r="r" t="t"/>
              <a:pathLst>
                <a:path extrusionOk="0" h="1701" w="1702">
                  <a:moveTo>
                    <a:pt x="105" y="1"/>
                  </a:moveTo>
                  <a:lnTo>
                    <a:pt x="36" y="35"/>
                  </a:lnTo>
                  <a:lnTo>
                    <a:pt x="1" y="139"/>
                  </a:lnTo>
                  <a:lnTo>
                    <a:pt x="36" y="209"/>
                  </a:lnTo>
                  <a:lnTo>
                    <a:pt x="660" y="868"/>
                  </a:lnTo>
                  <a:lnTo>
                    <a:pt x="36" y="1493"/>
                  </a:lnTo>
                  <a:lnTo>
                    <a:pt x="1" y="1597"/>
                  </a:lnTo>
                  <a:lnTo>
                    <a:pt x="36" y="1666"/>
                  </a:lnTo>
                  <a:lnTo>
                    <a:pt x="105" y="1701"/>
                  </a:lnTo>
                  <a:lnTo>
                    <a:pt x="209" y="1666"/>
                  </a:lnTo>
                  <a:lnTo>
                    <a:pt x="834" y="1041"/>
                  </a:lnTo>
                  <a:lnTo>
                    <a:pt x="1493" y="1666"/>
                  </a:lnTo>
                  <a:lnTo>
                    <a:pt x="1562" y="1701"/>
                  </a:lnTo>
                  <a:lnTo>
                    <a:pt x="1666" y="1666"/>
                  </a:lnTo>
                  <a:lnTo>
                    <a:pt x="1701" y="1597"/>
                  </a:lnTo>
                  <a:lnTo>
                    <a:pt x="1666" y="1493"/>
                  </a:lnTo>
                  <a:lnTo>
                    <a:pt x="1007" y="868"/>
                  </a:lnTo>
                  <a:lnTo>
                    <a:pt x="1666" y="209"/>
                  </a:lnTo>
                  <a:lnTo>
                    <a:pt x="1701" y="139"/>
                  </a:lnTo>
                  <a:lnTo>
                    <a:pt x="1666" y="35"/>
                  </a:lnTo>
                  <a:lnTo>
                    <a:pt x="1562" y="1"/>
                  </a:lnTo>
                  <a:lnTo>
                    <a:pt x="1493" y="35"/>
                  </a:lnTo>
                  <a:lnTo>
                    <a:pt x="834" y="695"/>
                  </a:lnTo>
                  <a:lnTo>
                    <a:pt x="209" y="35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22"/>
            <p:cNvSpPr/>
            <p:nvPr/>
          </p:nvSpPr>
          <p:spPr>
            <a:xfrm>
              <a:off x="8465662" y="4553691"/>
              <a:ext cx="99914" cy="99985"/>
            </a:xfrm>
            <a:custGeom>
              <a:rect b="b" l="l" r="r" t="t"/>
              <a:pathLst>
                <a:path extrusionOk="0" h="1944" w="1943">
                  <a:moveTo>
                    <a:pt x="1700" y="243"/>
                  </a:moveTo>
                  <a:lnTo>
                    <a:pt x="1700" y="1701"/>
                  </a:lnTo>
                  <a:lnTo>
                    <a:pt x="243" y="1701"/>
                  </a:lnTo>
                  <a:lnTo>
                    <a:pt x="243" y="243"/>
                  </a:lnTo>
                  <a:close/>
                  <a:moveTo>
                    <a:pt x="0" y="1"/>
                  </a:moveTo>
                  <a:lnTo>
                    <a:pt x="0" y="1943"/>
                  </a:lnTo>
                  <a:lnTo>
                    <a:pt x="1943" y="1943"/>
                  </a:lnTo>
                  <a:lnTo>
                    <a:pt x="19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22"/>
            <p:cNvSpPr/>
            <p:nvPr/>
          </p:nvSpPr>
          <p:spPr>
            <a:xfrm>
              <a:off x="8264029" y="4603682"/>
              <a:ext cx="99965" cy="12498"/>
            </a:xfrm>
            <a:custGeom>
              <a:rect b="b" l="l" r="r" t="t"/>
              <a:pathLst>
                <a:path extrusionOk="0" h="243" w="1944">
                  <a:moveTo>
                    <a:pt x="104" y="0"/>
                  </a:moveTo>
                  <a:lnTo>
                    <a:pt x="35" y="35"/>
                  </a:lnTo>
                  <a:lnTo>
                    <a:pt x="0" y="139"/>
                  </a:lnTo>
                  <a:lnTo>
                    <a:pt x="35" y="208"/>
                  </a:lnTo>
                  <a:lnTo>
                    <a:pt x="104" y="243"/>
                  </a:lnTo>
                  <a:lnTo>
                    <a:pt x="1839" y="243"/>
                  </a:lnTo>
                  <a:lnTo>
                    <a:pt x="1908" y="208"/>
                  </a:lnTo>
                  <a:lnTo>
                    <a:pt x="1943" y="139"/>
                  </a:lnTo>
                  <a:lnTo>
                    <a:pt x="1908" y="35"/>
                  </a:lnTo>
                  <a:lnTo>
                    <a:pt x="18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2" name="Google Shape;332;p22"/>
          <p:cNvSpPr txBox="1"/>
          <p:nvPr>
            <p:ph idx="4" type="subTitle"/>
          </p:nvPr>
        </p:nvSpPr>
        <p:spPr>
          <a:xfrm rot="5400000">
            <a:off x="-676375" y="1436825"/>
            <a:ext cx="2123100" cy="20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333" name="Google Shape;333;p22"/>
          <p:cNvSpPr txBox="1"/>
          <p:nvPr>
            <p:ph idx="5" type="subTitle"/>
          </p:nvPr>
        </p:nvSpPr>
        <p:spPr>
          <a:xfrm rot="5400000">
            <a:off x="-559825" y="3621325"/>
            <a:ext cx="1890000" cy="20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grpSp>
        <p:nvGrpSpPr>
          <p:cNvPr id="334" name="Google Shape;334;p22"/>
          <p:cNvGrpSpPr/>
          <p:nvPr/>
        </p:nvGrpSpPr>
        <p:grpSpPr>
          <a:xfrm>
            <a:off x="-28650" y="272100"/>
            <a:ext cx="9201300" cy="4599300"/>
            <a:chOff x="-28650" y="272100"/>
            <a:chExt cx="9201300" cy="4599300"/>
          </a:xfrm>
        </p:grpSpPr>
        <p:cxnSp>
          <p:nvCxnSpPr>
            <p:cNvPr id="335" name="Google Shape;335;p22"/>
            <p:cNvCxnSpPr/>
            <p:nvPr/>
          </p:nvCxnSpPr>
          <p:spPr>
            <a:xfrm>
              <a:off x="-28650" y="272150"/>
              <a:ext cx="9201300" cy="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36" name="Google Shape;336;p22"/>
            <p:cNvCxnSpPr/>
            <p:nvPr/>
          </p:nvCxnSpPr>
          <p:spPr>
            <a:xfrm rot="10800000">
              <a:off x="595475" y="272100"/>
              <a:ext cx="0" cy="45993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37" name="Google Shape;337;p22"/>
            <p:cNvCxnSpPr/>
            <p:nvPr/>
          </p:nvCxnSpPr>
          <p:spPr>
            <a:xfrm rot="10800000">
              <a:off x="8548525" y="272100"/>
              <a:ext cx="0" cy="45993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38" name="Google Shape;338;p22"/>
            <p:cNvCxnSpPr/>
            <p:nvPr/>
          </p:nvCxnSpPr>
          <p:spPr>
            <a:xfrm>
              <a:off x="-28650" y="4871400"/>
              <a:ext cx="9201300" cy="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3">
  <p:cSld name="CUSTOM_18"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23"/>
          <p:cNvSpPr txBox="1"/>
          <p:nvPr>
            <p:ph idx="1" type="subTitle"/>
          </p:nvPr>
        </p:nvSpPr>
        <p:spPr>
          <a:xfrm rot="5400000">
            <a:off x="-676375" y="1436825"/>
            <a:ext cx="2123100" cy="20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341" name="Google Shape;341;p23"/>
          <p:cNvSpPr txBox="1"/>
          <p:nvPr>
            <p:ph idx="2" type="subTitle"/>
          </p:nvPr>
        </p:nvSpPr>
        <p:spPr>
          <a:xfrm rot="5400000">
            <a:off x="-559825" y="3621325"/>
            <a:ext cx="1890000" cy="20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342" name="Google Shape;342;p23"/>
          <p:cNvSpPr txBox="1"/>
          <p:nvPr>
            <p:ph type="title"/>
          </p:nvPr>
        </p:nvSpPr>
        <p:spPr>
          <a:xfrm>
            <a:off x="1400100" y="604850"/>
            <a:ext cx="6343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3" name="Google Shape;343;p23"/>
          <p:cNvSpPr txBox="1"/>
          <p:nvPr>
            <p:ph idx="3" type="subTitle"/>
          </p:nvPr>
        </p:nvSpPr>
        <p:spPr>
          <a:xfrm>
            <a:off x="974063" y="1211350"/>
            <a:ext cx="3597900" cy="339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4" name="Google Shape;344;p23"/>
          <p:cNvSpPr txBox="1"/>
          <p:nvPr>
            <p:ph idx="4" type="subTitle"/>
          </p:nvPr>
        </p:nvSpPr>
        <p:spPr>
          <a:xfrm>
            <a:off x="4572045" y="1211350"/>
            <a:ext cx="3597900" cy="339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5" name="Google Shape;345;p23"/>
          <p:cNvSpPr/>
          <p:nvPr/>
        </p:nvSpPr>
        <p:spPr>
          <a:xfrm rot="10800000">
            <a:off x="8080713" y="4431211"/>
            <a:ext cx="351497" cy="348221"/>
          </a:xfrm>
          <a:custGeom>
            <a:rect b="b" l="l" r="r" t="t"/>
            <a:pathLst>
              <a:path extrusionOk="0" fill="none" h="3644" w="3678">
                <a:moveTo>
                  <a:pt x="3157" y="0"/>
                </a:moveTo>
                <a:lnTo>
                  <a:pt x="1839" y="1319"/>
                </a:lnTo>
                <a:lnTo>
                  <a:pt x="486" y="0"/>
                </a:lnTo>
                <a:lnTo>
                  <a:pt x="0" y="486"/>
                </a:lnTo>
                <a:lnTo>
                  <a:pt x="1319" y="1805"/>
                </a:lnTo>
                <a:lnTo>
                  <a:pt x="0" y="3158"/>
                </a:lnTo>
                <a:lnTo>
                  <a:pt x="486" y="3643"/>
                </a:lnTo>
                <a:lnTo>
                  <a:pt x="1839" y="2325"/>
                </a:lnTo>
                <a:lnTo>
                  <a:pt x="3157" y="3643"/>
                </a:lnTo>
                <a:lnTo>
                  <a:pt x="3678" y="3158"/>
                </a:lnTo>
                <a:lnTo>
                  <a:pt x="2325" y="1805"/>
                </a:lnTo>
                <a:lnTo>
                  <a:pt x="3678" y="486"/>
                </a:lnTo>
                <a:lnTo>
                  <a:pt x="3157" y="0"/>
                </a:lnTo>
                <a:lnTo>
                  <a:pt x="3157" y="0"/>
                </a:lnTo>
              </a:path>
            </a:pathLst>
          </a:cu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6" name="Google Shape;346;p23"/>
          <p:cNvGrpSpPr/>
          <p:nvPr/>
        </p:nvGrpSpPr>
        <p:grpSpPr>
          <a:xfrm>
            <a:off x="-28650" y="272100"/>
            <a:ext cx="9201300" cy="4599300"/>
            <a:chOff x="-28650" y="272100"/>
            <a:chExt cx="9201300" cy="4599300"/>
          </a:xfrm>
        </p:grpSpPr>
        <p:cxnSp>
          <p:nvCxnSpPr>
            <p:cNvPr id="347" name="Google Shape;347;p23"/>
            <p:cNvCxnSpPr/>
            <p:nvPr/>
          </p:nvCxnSpPr>
          <p:spPr>
            <a:xfrm>
              <a:off x="-28650" y="272150"/>
              <a:ext cx="9201300" cy="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48" name="Google Shape;348;p23"/>
            <p:cNvCxnSpPr/>
            <p:nvPr/>
          </p:nvCxnSpPr>
          <p:spPr>
            <a:xfrm rot="10800000">
              <a:off x="595475" y="272100"/>
              <a:ext cx="0" cy="45993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49" name="Google Shape;349;p23"/>
            <p:cNvCxnSpPr/>
            <p:nvPr/>
          </p:nvCxnSpPr>
          <p:spPr>
            <a:xfrm rot="10800000">
              <a:off x="8548525" y="272100"/>
              <a:ext cx="0" cy="45993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50" name="Google Shape;350;p23"/>
            <p:cNvCxnSpPr/>
            <p:nvPr/>
          </p:nvCxnSpPr>
          <p:spPr>
            <a:xfrm>
              <a:off x="-28650" y="4871400"/>
              <a:ext cx="9201300" cy="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BLANK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24"/>
          <p:cNvSpPr txBox="1"/>
          <p:nvPr>
            <p:ph type="title"/>
          </p:nvPr>
        </p:nvSpPr>
        <p:spPr>
          <a:xfrm>
            <a:off x="1012763" y="2585197"/>
            <a:ext cx="2336400" cy="40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53" name="Google Shape;353;p24"/>
          <p:cNvSpPr txBox="1"/>
          <p:nvPr>
            <p:ph idx="1" type="subTitle"/>
          </p:nvPr>
        </p:nvSpPr>
        <p:spPr>
          <a:xfrm>
            <a:off x="1012763" y="2990799"/>
            <a:ext cx="2336400" cy="76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4" name="Google Shape;354;p24"/>
          <p:cNvSpPr txBox="1"/>
          <p:nvPr>
            <p:ph idx="2" type="title"/>
          </p:nvPr>
        </p:nvSpPr>
        <p:spPr>
          <a:xfrm>
            <a:off x="3403800" y="2585197"/>
            <a:ext cx="2336400" cy="40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55" name="Google Shape;355;p24"/>
          <p:cNvSpPr txBox="1"/>
          <p:nvPr>
            <p:ph idx="3" type="subTitle"/>
          </p:nvPr>
        </p:nvSpPr>
        <p:spPr>
          <a:xfrm>
            <a:off x="3403800" y="2990799"/>
            <a:ext cx="2336400" cy="76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6" name="Google Shape;356;p24"/>
          <p:cNvSpPr txBox="1"/>
          <p:nvPr>
            <p:ph idx="4" type="title"/>
          </p:nvPr>
        </p:nvSpPr>
        <p:spPr>
          <a:xfrm>
            <a:off x="5794838" y="2585197"/>
            <a:ext cx="2336400" cy="40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57" name="Google Shape;357;p24"/>
          <p:cNvSpPr txBox="1"/>
          <p:nvPr>
            <p:ph idx="5" type="subTitle"/>
          </p:nvPr>
        </p:nvSpPr>
        <p:spPr>
          <a:xfrm>
            <a:off x="5794838" y="2990799"/>
            <a:ext cx="2336400" cy="76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8" name="Google Shape;358;p24"/>
          <p:cNvSpPr txBox="1"/>
          <p:nvPr>
            <p:ph idx="6" type="title"/>
          </p:nvPr>
        </p:nvSpPr>
        <p:spPr>
          <a:xfrm>
            <a:off x="1400100" y="604850"/>
            <a:ext cx="6343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59" name="Google Shape;359;p24"/>
          <p:cNvSpPr txBox="1"/>
          <p:nvPr>
            <p:ph idx="7" type="subTitle"/>
          </p:nvPr>
        </p:nvSpPr>
        <p:spPr>
          <a:xfrm rot="5400000">
            <a:off x="-676375" y="1436825"/>
            <a:ext cx="2123100" cy="20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360" name="Google Shape;360;p24"/>
          <p:cNvSpPr txBox="1"/>
          <p:nvPr>
            <p:ph idx="8" type="subTitle"/>
          </p:nvPr>
        </p:nvSpPr>
        <p:spPr>
          <a:xfrm rot="5400000">
            <a:off x="-559825" y="3621325"/>
            <a:ext cx="1890000" cy="20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grpSp>
        <p:nvGrpSpPr>
          <p:cNvPr id="361" name="Google Shape;361;p24"/>
          <p:cNvGrpSpPr/>
          <p:nvPr/>
        </p:nvGrpSpPr>
        <p:grpSpPr>
          <a:xfrm>
            <a:off x="-28650" y="272100"/>
            <a:ext cx="9201300" cy="4599300"/>
            <a:chOff x="-28650" y="272100"/>
            <a:chExt cx="9201300" cy="4599300"/>
          </a:xfrm>
        </p:grpSpPr>
        <p:cxnSp>
          <p:nvCxnSpPr>
            <p:cNvPr id="362" name="Google Shape;362;p24"/>
            <p:cNvCxnSpPr/>
            <p:nvPr/>
          </p:nvCxnSpPr>
          <p:spPr>
            <a:xfrm>
              <a:off x="-28650" y="272150"/>
              <a:ext cx="9201300" cy="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63" name="Google Shape;363;p24"/>
            <p:cNvCxnSpPr/>
            <p:nvPr/>
          </p:nvCxnSpPr>
          <p:spPr>
            <a:xfrm rot="10800000">
              <a:off x="595475" y="272100"/>
              <a:ext cx="0" cy="45993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64" name="Google Shape;364;p24"/>
            <p:cNvCxnSpPr/>
            <p:nvPr/>
          </p:nvCxnSpPr>
          <p:spPr>
            <a:xfrm rot="10800000">
              <a:off x="8548525" y="272100"/>
              <a:ext cx="0" cy="45993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65" name="Google Shape;365;p24"/>
            <p:cNvCxnSpPr/>
            <p:nvPr/>
          </p:nvCxnSpPr>
          <p:spPr>
            <a:xfrm>
              <a:off x="-28650" y="4871400"/>
              <a:ext cx="9201300" cy="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1_1_1_1"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5"/>
          <p:cNvSpPr txBox="1"/>
          <p:nvPr>
            <p:ph type="title"/>
          </p:nvPr>
        </p:nvSpPr>
        <p:spPr>
          <a:xfrm>
            <a:off x="1450388" y="1900825"/>
            <a:ext cx="2867100" cy="49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68" name="Google Shape;368;p25"/>
          <p:cNvSpPr txBox="1"/>
          <p:nvPr>
            <p:ph idx="1" type="subTitle"/>
          </p:nvPr>
        </p:nvSpPr>
        <p:spPr>
          <a:xfrm>
            <a:off x="1764775" y="2385500"/>
            <a:ext cx="22383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9" name="Google Shape;369;p25"/>
          <p:cNvSpPr txBox="1"/>
          <p:nvPr>
            <p:ph idx="2" type="title"/>
          </p:nvPr>
        </p:nvSpPr>
        <p:spPr>
          <a:xfrm>
            <a:off x="4826515" y="1900825"/>
            <a:ext cx="2867100" cy="49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70" name="Google Shape;370;p25"/>
          <p:cNvSpPr txBox="1"/>
          <p:nvPr>
            <p:ph idx="3" type="subTitle"/>
          </p:nvPr>
        </p:nvSpPr>
        <p:spPr>
          <a:xfrm>
            <a:off x="5140906" y="2385500"/>
            <a:ext cx="22383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1" name="Google Shape;371;p25"/>
          <p:cNvSpPr txBox="1"/>
          <p:nvPr>
            <p:ph idx="4" type="title"/>
          </p:nvPr>
        </p:nvSpPr>
        <p:spPr>
          <a:xfrm>
            <a:off x="1450388" y="3532793"/>
            <a:ext cx="2867100" cy="49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72" name="Google Shape;372;p25"/>
          <p:cNvSpPr txBox="1"/>
          <p:nvPr>
            <p:ph idx="5" type="subTitle"/>
          </p:nvPr>
        </p:nvSpPr>
        <p:spPr>
          <a:xfrm>
            <a:off x="1764775" y="4016375"/>
            <a:ext cx="22383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3" name="Google Shape;373;p25"/>
          <p:cNvSpPr txBox="1"/>
          <p:nvPr>
            <p:ph idx="6" type="title"/>
          </p:nvPr>
        </p:nvSpPr>
        <p:spPr>
          <a:xfrm>
            <a:off x="4826515" y="3532793"/>
            <a:ext cx="2867100" cy="49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74" name="Google Shape;374;p25"/>
          <p:cNvSpPr txBox="1"/>
          <p:nvPr>
            <p:ph idx="7" type="subTitle"/>
          </p:nvPr>
        </p:nvSpPr>
        <p:spPr>
          <a:xfrm>
            <a:off x="5140906" y="4016375"/>
            <a:ext cx="22383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5" name="Google Shape;375;p25"/>
          <p:cNvSpPr txBox="1"/>
          <p:nvPr>
            <p:ph idx="8" type="title"/>
          </p:nvPr>
        </p:nvSpPr>
        <p:spPr>
          <a:xfrm>
            <a:off x="1400100" y="604850"/>
            <a:ext cx="6343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376" name="Google Shape;376;p25"/>
          <p:cNvGrpSpPr/>
          <p:nvPr/>
        </p:nvGrpSpPr>
        <p:grpSpPr>
          <a:xfrm>
            <a:off x="7456831" y="382143"/>
            <a:ext cx="975170" cy="156026"/>
            <a:chOff x="712006" y="4605318"/>
            <a:chExt cx="975170" cy="156026"/>
          </a:xfrm>
        </p:grpSpPr>
        <p:sp>
          <p:nvSpPr>
            <p:cNvPr id="377" name="Google Shape;377;p25"/>
            <p:cNvSpPr/>
            <p:nvPr/>
          </p:nvSpPr>
          <p:spPr>
            <a:xfrm>
              <a:off x="712006" y="4605318"/>
              <a:ext cx="975170" cy="156026"/>
            </a:xfrm>
            <a:custGeom>
              <a:rect b="b" l="l" r="r" t="t"/>
              <a:pathLst>
                <a:path extrusionOk="0" h="4893" w="45590">
                  <a:moveTo>
                    <a:pt x="0" y="1"/>
                  </a:moveTo>
                  <a:lnTo>
                    <a:pt x="0" y="4893"/>
                  </a:lnTo>
                  <a:lnTo>
                    <a:pt x="45590" y="4893"/>
                  </a:lnTo>
                  <a:lnTo>
                    <a:pt x="45590" y="1"/>
                  </a:lnTo>
                  <a:close/>
                </a:path>
              </a:pathLst>
            </a:custGeom>
            <a:solidFill>
              <a:schemeClr val="lt2"/>
            </a:solidFill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8" name="Google Shape;378;p25"/>
            <p:cNvGrpSpPr/>
            <p:nvPr/>
          </p:nvGrpSpPr>
          <p:grpSpPr>
            <a:xfrm>
              <a:off x="747411" y="4631877"/>
              <a:ext cx="562181" cy="107388"/>
              <a:chOff x="6832025" y="2584483"/>
              <a:chExt cx="431484" cy="82416"/>
            </a:xfrm>
          </p:grpSpPr>
          <p:sp>
            <p:nvSpPr>
              <p:cNvPr id="379" name="Google Shape;379;p25"/>
              <p:cNvSpPr/>
              <p:nvPr/>
            </p:nvSpPr>
            <p:spPr>
              <a:xfrm>
                <a:off x="6832025" y="2584483"/>
                <a:ext cx="36549" cy="82416"/>
              </a:xfrm>
              <a:custGeom>
                <a:rect b="b" l="l" r="r" t="t"/>
                <a:pathLst>
                  <a:path extrusionOk="0" h="3367" w="1493">
                    <a:moveTo>
                      <a:pt x="1" y="1"/>
                    </a:moveTo>
                    <a:lnTo>
                      <a:pt x="1" y="3366"/>
                    </a:lnTo>
                    <a:lnTo>
                      <a:pt x="1493" y="3366"/>
                    </a:lnTo>
                    <a:lnTo>
                      <a:pt x="149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0" name="Google Shape;380;p25"/>
              <p:cNvSpPr/>
              <p:nvPr/>
            </p:nvSpPr>
            <p:spPr>
              <a:xfrm>
                <a:off x="6886395" y="2584483"/>
                <a:ext cx="37381" cy="82416"/>
              </a:xfrm>
              <a:custGeom>
                <a:rect b="b" l="l" r="r" t="t"/>
                <a:pathLst>
                  <a:path extrusionOk="0" h="3367" w="1527">
                    <a:moveTo>
                      <a:pt x="0" y="1"/>
                    </a:moveTo>
                    <a:lnTo>
                      <a:pt x="0" y="3366"/>
                    </a:lnTo>
                    <a:lnTo>
                      <a:pt x="1527" y="3366"/>
                    </a:lnTo>
                    <a:lnTo>
                      <a:pt x="152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1" name="Google Shape;381;p25"/>
              <p:cNvSpPr/>
              <p:nvPr/>
            </p:nvSpPr>
            <p:spPr>
              <a:xfrm>
                <a:off x="6945832" y="2584483"/>
                <a:ext cx="36549" cy="82416"/>
              </a:xfrm>
              <a:custGeom>
                <a:rect b="b" l="l" r="r" t="t"/>
                <a:pathLst>
                  <a:path extrusionOk="0" h="3367" w="1493">
                    <a:moveTo>
                      <a:pt x="1" y="1"/>
                    </a:moveTo>
                    <a:lnTo>
                      <a:pt x="1" y="3366"/>
                    </a:lnTo>
                    <a:lnTo>
                      <a:pt x="1493" y="3366"/>
                    </a:lnTo>
                    <a:lnTo>
                      <a:pt x="149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2" name="Google Shape;382;p25"/>
              <p:cNvSpPr/>
              <p:nvPr/>
            </p:nvSpPr>
            <p:spPr>
              <a:xfrm>
                <a:off x="7000202" y="2584483"/>
                <a:ext cx="37381" cy="82416"/>
              </a:xfrm>
              <a:custGeom>
                <a:rect b="b" l="l" r="r" t="t"/>
                <a:pathLst>
                  <a:path extrusionOk="0" h="3367" w="1527">
                    <a:moveTo>
                      <a:pt x="0" y="1"/>
                    </a:moveTo>
                    <a:lnTo>
                      <a:pt x="0" y="3366"/>
                    </a:lnTo>
                    <a:lnTo>
                      <a:pt x="1527" y="3366"/>
                    </a:lnTo>
                    <a:lnTo>
                      <a:pt x="152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3" name="Google Shape;383;p25"/>
              <p:cNvSpPr/>
              <p:nvPr/>
            </p:nvSpPr>
            <p:spPr>
              <a:xfrm>
                <a:off x="7057094" y="2584483"/>
                <a:ext cx="37405" cy="82416"/>
              </a:xfrm>
              <a:custGeom>
                <a:rect b="b" l="l" r="r" t="t"/>
                <a:pathLst>
                  <a:path extrusionOk="0" h="3367" w="1528">
                    <a:moveTo>
                      <a:pt x="1" y="1"/>
                    </a:moveTo>
                    <a:lnTo>
                      <a:pt x="1" y="3366"/>
                    </a:lnTo>
                    <a:lnTo>
                      <a:pt x="1527" y="3366"/>
                    </a:lnTo>
                    <a:lnTo>
                      <a:pt x="152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4" name="Google Shape;384;p25"/>
              <p:cNvSpPr/>
              <p:nvPr/>
            </p:nvSpPr>
            <p:spPr>
              <a:xfrm>
                <a:off x="7112321" y="2584483"/>
                <a:ext cx="37381" cy="82416"/>
              </a:xfrm>
              <a:custGeom>
                <a:rect b="b" l="l" r="r" t="t"/>
                <a:pathLst>
                  <a:path extrusionOk="0" h="3367" w="1527">
                    <a:moveTo>
                      <a:pt x="0" y="1"/>
                    </a:moveTo>
                    <a:lnTo>
                      <a:pt x="0" y="3366"/>
                    </a:lnTo>
                    <a:lnTo>
                      <a:pt x="1527" y="3366"/>
                    </a:lnTo>
                    <a:lnTo>
                      <a:pt x="152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5" name="Google Shape;385;p25"/>
              <p:cNvSpPr/>
              <p:nvPr/>
            </p:nvSpPr>
            <p:spPr>
              <a:xfrm>
                <a:off x="7170926" y="2584483"/>
                <a:ext cx="37381" cy="82416"/>
              </a:xfrm>
              <a:custGeom>
                <a:rect b="b" l="l" r="r" t="t"/>
                <a:pathLst>
                  <a:path extrusionOk="0" h="3367" w="1527">
                    <a:moveTo>
                      <a:pt x="0" y="1"/>
                    </a:moveTo>
                    <a:lnTo>
                      <a:pt x="0" y="3366"/>
                    </a:lnTo>
                    <a:lnTo>
                      <a:pt x="1527" y="3366"/>
                    </a:lnTo>
                    <a:lnTo>
                      <a:pt x="152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6" name="Google Shape;386;p25"/>
              <p:cNvSpPr/>
              <p:nvPr/>
            </p:nvSpPr>
            <p:spPr>
              <a:xfrm>
                <a:off x="7226128" y="2584483"/>
                <a:ext cx="37381" cy="82416"/>
              </a:xfrm>
              <a:custGeom>
                <a:rect b="b" l="l" r="r" t="t"/>
                <a:pathLst>
                  <a:path extrusionOk="0" h="3367" w="1527">
                    <a:moveTo>
                      <a:pt x="0" y="1"/>
                    </a:moveTo>
                    <a:lnTo>
                      <a:pt x="0" y="3366"/>
                    </a:lnTo>
                    <a:lnTo>
                      <a:pt x="1527" y="3366"/>
                    </a:lnTo>
                    <a:lnTo>
                      <a:pt x="152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387" name="Google Shape;387;p25"/>
          <p:cNvSpPr/>
          <p:nvPr/>
        </p:nvSpPr>
        <p:spPr>
          <a:xfrm rot="10800000">
            <a:off x="711996" y="4467253"/>
            <a:ext cx="296879" cy="294098"/>
          </a:xfrm>
          <a:custGeom>
            <a:rect b="b" l="l" r="r" t="t"/>
            <a:pathLst>
              <a:path extrusionOk="0" fill="none" h="3644" w="3678">
                <a:moveTo>
                  <a:pt x="3157" y="0"/>
                </a:moveTo>
                <a:lnTo>
                  <a:pt x="1839" y="1319"/>
                </a:lnTo>
                <a:lnTo>
                  <a:pt x="486" y="0"/>
                </a:lnTo>
                <a:lnTo>
                  <a:pt x="0" y="486"/>
                </a:lnTo>
                <a:lnTo>
                  <a:pt x="1319" y="1805"/>
                </a:lnTo>
                <a:lnTo>
                  <a:pt x="0" y="3158"/>
                </a:lnTo>
                <a:lnTo>
                  <a:pt x="486" y="3643"/>
                </a:lnTo>
                <a:lnTo>
                  <a:pt x="1839" y="2325"/>
                </a:lnTo>
                <a:lnTo>
                  <a:pt x="3157" y="3643"/>
                </a:lnTo>
                <a:lnTo>
                  <a:pt x="3678" y="3158"/>
                </a:lnTo>
                <a:lnTo>
                  <a:pt x="2325" y="1805"/>
                </a:lnTo>
                <a:lnTo>
                  <a:pt x="3678" y="486"/>
                </a:lnTo>
                <a:lnTo>
                  <a:pt x="3157" y="0"/>
                </a:lnTo>
                <a:lnTo>
                  <a:pt x="3157" y="0"/>
                </a:lnTo>
              </a:path>
            </a:pathLst>
          </a:cu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p25"/>
          <p:cNvSpPr txBox="1"/>
          <p:nvPr>
            <p:ph idx="9" type="subTitle"/>
          </p:nvPr>
        </p:nvSpPr>
        <p:spPr>
          <a:xfrm rot="5400000">
            <a:off x="-676375" y="1436825"/>
            <a:ext cx="2123100" cy="20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389" name="Google Shape;389;p25"/>
          <p:cNvSpPr txBox="1"/>
          <p:nvPr>
            <p:ph idx="13" type="subTitle"/>
          </p:nvPr>
        </p:nvSpPr>
        <p:spPr>
          <a:xfrm rot="5400000">
            <a:off x="-559825" y="3621325"/>
            <a:ext cx="1890000" cy="20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grpSp>
        <p:nvGrpSpPr>
          <p:cNvPr id="390" name="Google Shape;390;p25"/>
          <p:cNvGrpSpPr/>
          <p:nvPr/>
        </p:nvGrpSpPr>
        <p:grpSpPr>
          <a:xfrm>
            <a:off x="-28650" y="272100"/>
            <a:ext cx="9201300" cy="4599300"/>
            <a:chOff x="-28650" y="272100"/>
            <a:chExt cx="9201300" cy="4599300"/>
          </a:xfrm>
        </p:grpSpPr>
        <p:cxnSp>
          <p:nvCxnSpPr>
            <p:cNvPr id="391" name="Google Shape;391;p25"/>
            <p:cNvCxnSpPr/>
            <p:nvPr/>
          </p:nvCxnSpPr>
          <p:spPr>
            <a:xfrm>
              <a:off x="-28650" y="272150"/>
              <a:ext cx="9201300" cy="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92" name="Google Shape;392;p25"/>
            <p:cNvCxnSpPr/>
            <p:nvPr/>
          </p:nvCxnSpPr>
          <p:spPr>
            <a:xfrm rot="10800000">
              <a:off x="595475" y="272100"/>
              <a:ext cx="0" cy="45993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93" name="Google Shape;393;p25"/>
            <p:cNvCxnSpPr/>
            <p:nvPr/>
          </p:nvCxnSpPr>
          <p:spPr>
            <a:xfrm rot="10800000">
              <a:off x="8548525" y="272100"/>
              <a:ext cx="0" cy="45993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94" name="Google Shape;394;p25"/>
            <p:cNvCxnSpPr/>
            <p:nvPr/>
          </p:nvCxnSpPr>
          <p:spPr>
            <a:xfrm>
              <a:off x="-28650" y="4871400"/>
              <a:ext cx="9201300" cy="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BLANK_1_1_1_1_1"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26"/>
          <p:cNvSpPr txBox="1"/>
          <p:nvPr>
            <p:ph type="title"/>
          </p:nvPr>
        </p:nvSpPr>
        <p:spPr>
          <a:xfrm>
            <a:off x="1005725" y="1730475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97" name="Google Shape;397;p26"/>
          <p:cNvSpPr txBox="1"/>
          <p:nvPr>
            <p:ph idx="1" type="subTitle"/>
          </p:nvPr>
        </p:nvSpPr>
        <p:spPr>
          <a:xfrm>
            <a:off x="1005725" y="2258175"/>
            <a:ext cx="2305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8" name="Google Shape;398;p26"/>
          <p:cNvSpPr txBox="1"/>
          <p:nvPr>
            <p:ph idx="2" type="title"/>
          </p:nvPr>
        </p:nvSpPr>
        <p:spPr>
          <a:xfrm>
            <a:off x="3419248" y="1730475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99" name="Google Shape;399;p26"/>
          <p:cNvSpPr txBox="1"/>
          <p:nvPr>
            <p:ph idx="3" type="subTitle"/>
          </p:nvPr>
        </p:nvSpPr>
        <p:spPr>
          <a:xfrm>
            <a:off x="3419244" y="2258175"/>
            <a:ext cx="2305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0" name="Google Shape;400;p26"/>
          <p:cNvSpPr txBox="1"/>
          <p:nvPr>
            <p:ph idx="4" type="title"/>
          </p:nvPr>
        </p:nvSpPr>
        <p:spPr>
          <a:xfrm>
            <a:off x="1005725" y="3402000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01" name="Google Shape;401;p26"/>
          <p:cNvSpPr txBox="1"/>
          <p:nvPr>
            <p:ph idx="5" type="subTitle"/>
          </p:nvPr>
        </p:nvSpPr>
        <p:spPr>
          <a:xfrm>
            <a:off x="1005725" y="3929700"/>
            <a:ext cx="2305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2" name="Google Shape;402;p26"/>
          <p:cNvSpPr txBox="1"/>
          <p:nvPr>
            <p:ph idx="6" type="title"/>
          </p:nvPr>
        </p:nvSpPr>
        <p:spPr>
          <a:xfrm>
            <a:off x="3419244" y="3402000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03" name="Google Shape;403;p26"/>
          <p:cNvSpPr txBox="1"/>
          <p:nvPr>
            <p:ph idx="7" type="subTitle"/>
          </p:nvPr>
        </p:nvSpPr>
        <p:spPr>
          <a:xfrm>
            <a:off x="3419244" y="3929700"/>
            <a:ext cx="2305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4" name="Google Shape;404;p26"/>
          <p:cNvSpPr txBox="1"/>
          <p:nvPr>
            <p:ph idx="8" type="title"/>
          </p:nvPr>
        </p:nvSpPr>
        <p:spPr>
          <a:xfrm>
            <a:off x="5832770" y="1730475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05" name="Google Shape;405;p26"/>
          <p:cNvSpPr txBox="1"/>
          <p:nvPr>
            <p:ph idx="9" type="subTitle"/>
          </p:nvPr>
        </p:nvSpPr>
        <p:spPr>
          <a:xfrm>
            <a:off x="5832770" y="2258175"/>
            <a:ext cx="2305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6" name="Google Shape;406;p26"/>
          <p:cNvSpPr txBox="1"/>
          <p:nvPr>
            <p:ph idx="13" type="title"/>
          </p:nvPr>
        </p:nvSpPr>
        <p:spPr>
          <a:xfrm>
            <a:off x="5832770" y="3402000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07" name="Google Shape;407;p26"/>
          <p:cNvSpPr txBox="1"/>
          <p:nvPr>
            <p:ph idx="14" type="subTitle"/>
          </p:nvPr>
        </p:nvSpPr>
        <p:spPr>
          <a:xfrm>
            <a:off x="5832770" y="3929700"/>
            <a:ext cx="2305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8" name="Google Shape;408;p26"/>
          <p:cNvSpPr txBox="1"/>
          <p:nvPr>
            <p:ph idx="15" type="title"/>
          </p:nvPr>
        </p:nvSpPr>
        <p:spPr>
          <a:xfrm>
            <a:off x="1400100" y="604850"/>
            <a:ext cx="6343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409" name="Google Shape;409;p26"/>
          <p:cNvGrpSpPr/>
          <p:nvPr/>
        </p:nvGrpSpPr>
        <p:grpSpPr>
          <a:xfrm>
            <a:off x="8020208" y="396288"/>
            <a:ext cx="411784" cy="383867"/>
            <a:chOff x="712000" y="400050"/>
            <a:chExt cx="539125" cy="502575"/>
          </a:xfrm>
        </p:grpSpPr>
        <p:grpSp>
          <p:nvGrpSpPr>
            <p:cNvPr id="410" name="Google Shape;410;p26"/>
            <p:cNvGrpSpPr/>
            <p:nvPr/>
          </p:nvGrpSpPr>
          <p:grpSpPr>
            <a:xfrm>
              <a:off x="712000" y="400050"/>
              <a:ext cx="353400" cy="353400"/>
              <a:chOff x="1457325" y="419100"/>
              <a:chExt cx="353400" cy="353400"/>
            </a:xfrm>
          </p:grpSpPr>
          <p:sp>
            <p:nvSpPr>
              <p:cNvPr id="411" name="Google Shape;411;p26"/>
              <p:cNvSpPr/>
              <p:nvPr/>
            </p:nvSpPr>
            <p:spPr>
              <a:xfrm>
                <a:off x="1457325" y="419100"/>
                <a:ext cx="353400" cy="3534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2" name="Google Shape;412;p26"/>
              <p:cNvSpPr/>
              <p:nvPr/>
            </p:nvSpPr>
            <p:spPr>
              <a:xfrm>
                <a:off x="1515775" y="478640"/>
                <a:ext cx="236505" cy="234318"/>
              </a:xfrm>
              <a:custGeom>
                <a:rect b="b" l="l" r="r" t="t"/>
                <a:pathLst>
                  <a:path extrusionOk="0" fill="none" h="3644" w="3678">
                    <a:moveTo>
                      <a:pt x="3157" y="0"/>
                    </a:moveTo>
                    <a:lnTo>
                      <a:pt x="1839" y="1319"/>
                    </a:lnTo>
                    <a:lnTo>
                      <a:pt x="486" y="0"/>
                    </a:lnTo>
                    <a:lnTo>
                      <a:pt x="0" y="486"/>
                    </a:lnTo>
                    <a:lnTo>
                      <a:pt x="1319" y="1805"/>
                    </a:lnTo>
                    <a:lnTo>
                      <a:pt x="0" y="3158"/>
                    </a:lnTo>
                    <a:lnTo>
                      <a:pt x="486" y="3643"/>
                    </a:lnTo>
                    <a:lnTo>
                      <a:pt x="1839" y="2325"/>
                    </a:lnTo>
                    <a:lnTo>
                      <a:pt x="3157" y="3643"/>
                    </a:lnTo>
                    <a:lnTo>
                      <a:pt x="3678" y="3158"/>
                    </a:lnTo>
                    <a:lnTo>
                      <a:pt x="2325" y="1805"/>
                    </a:lnTo>
                    <a:lnTo>
                      <a:pt x="3678" y="486"/>
                    </a:lnTo>
                    <a:lnTo>
                      <a:pt x="3157" y="0"/>
                    </a:lnTo>
                    <a:lnTo>
                      <a:pt x="3157" y="0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13" name="Google Shape;413;p26"/>
            <p:cNvGrpSpPr/>
            <p:nvPr/>
          </p:nvGrpSpPr>
          <p:grpSpPr>
            <a:xfrm>
              <a:off x="1005725" y="657225"/>
              <a:ext cx="245400" cy="245400"/>
              <a:chOff x="904875" y="1114425"/>
              <a:chExt cx="245400" cy="245400"/>
            </a:xfrm>
          </p:grpSpPr>
          <p:sp>
            <p:nvSpPr>
              <p:cNvPr id="414" name="Google Shape;414;p26"/>
              <p:cNvSpPr/>
              <p:nvPr/>
            </p:nvSpPr>
            <p:spPr>
              <a:xfrm>
                <a:off x="904875" y="1114425"/>
                <a:ext cx="245400" cy="245400"/>
              </a:xfrm>
              <a:prstGeom prst="ellipse">
                <a:avLst/>
              </a:prstGeom>
              <a:solidFill>
                <a:schemeClr val="accen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5" name="Google Shape;415;p26"/>
              <p:cNvSpPr/>
              <p:nvPr/>
            </p:nvSpPr>
            <p:spPr>
              <a:xfrm>
                <a:off x="981600" y="1196400"/>
                <a:ext cx="91950" cy="91100"/>
              </a:xfrm>
              <a:custGeom>
                <a:rect b="b" l="l" r="r" t="t"/>
                <a:pathLst>
                  <a:path extrusionOk="0" fill="none" h="3644" w="3678">
                    <a:moveTo>
                      <a:pt x="3157" y="0"/>
                    </a:moveTo>
                    <a:lnTo>
                      <a:pt x="1839" y="1319"/>
                    </a:lnTo>
                    <a:lnTo>
                      <a:pt x="486" y="0"/>
                    </a:lnTo>
                    <a:lnTo>
                      <a:pt x="0" y="486"/>
                    </a:lnTo>
                    <a:lnTo>
                      <a:pt x="1319" y="1805"/>
                    </a:lnTo>
                    <a:lnTo>
                      <a:pt x="0" y="3158"/>
                    </a:lnTo>
                    <a:lnTo>
                      <a:pt x="486" y="3643"/>
                    </a:lnTo>
                    <a:lnTo>
                      <a:pt x="1839" y="2325"/>
                    </a:lnTo>
                    <a:lnTo>
                      <a:pt x="3157" y="3643"/>
                    </a:lnTo>
                    <a:lnTo>
                      <a:pt x="3678" y="3158"/>
                    </a:lnTo>
                    <a:lnTo>
                      <a:pt x="2325" y="1805"/>
                    </a:lnTo>
                    <a:lnTo>
                      <a:pt x="3678" y="486"/>
                    </a:lnTo>
                    <a:lnTo>
                      <a:pt x="3157" y="0"/>
                    </a:lnTo>
                    <a:lnTo>
                      <a:pt x="3157" y="0"/>
                    </a:lnTo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416" name="Google Shape;416;p26"/>
          <p:cNvSpPr txBox="1"/>
          <p:nvPr>
            <p:ph idx="16" type="subTitle"/>
          </p:nvPr>
        </p:nvSpPr>
        <p:spPr>
          <a:xfrm rot="5400000">
            <a:off x="-676375" y="1436825"/>
            <a:ext cx="2123100" cy="20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417" name="Google Shape;417;p26"/>
          <p:cNvSpPr txBox="1"/>
          <p:nvPr>
            <p:ph idx="17" type="subTitle"/>
          </p:nvPr>
        </p:nvSpPr>
        <p:spPr>
          <a:xfrm rot="5400000">
            <a:off x="-559825" y="3621325"/>
            <a:ext cx="1890000" cy="20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grpSp>
        <p:nvGrpSpPr>
          <p:cNvPr id="418" name="Google Shape;418;p26"/>
          <p:cNvGrpSpPr/>
          <p:nvPr/>
        </p:nvGrpSpPr>
        <p:grpSpPr>
          <a:xfrm>
            <a:off x="-28650" y="272100"/>
            <a:ext cx="9201300" cy="4599300"/>
            <a:chOff x="-28650" y="272100"/>
            <a:chExt cx="9201300" cy="4599300"/>
          </a:xfrm>
        </p:grpSpPr>
        <p:cxnSp>
          <p:nvCxnSpPr>
            <p:cNvPr id="419" name="Google Shape;419;p26"/>
            <p:cNvCxnSpPr/>
            <p:nvPr/>
          </p:nvCxnSpPr>
          <p:spPr>
            <a:xfrm>
              <a:off x="-28650" y="272150"/>
              <a:ext cx="9201300" cy="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20" name="Google Shape;420;p26"/>
            <p:cNvCxnSpPr/>
            <p:nvPr/>
          </p:nvCxnSpPr>
          <p:spPr>
            <a:xfrm rot="10800000">
              <a:off x="595475" y="272100"/>
              <a:ext cx="0" cy="45993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21" name="Google Shape;421;p26"/>
            <p:cNvCxnSpPr/>
            <p:nvPr/>
          </p:nvCxnSpPr>
          <p:spPr>
            <a:xfrm rot="10800000">
              <a:off x="8548525" y="272100"/>
              <a:ext cx="0" cy="45993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22" name="Google Shape;422;p26"/>
            <p:cNvCxnSpPr/>
            <p:nvPr/>
          </p:nvCxnSpPr>
          <p:spPr>
            <a:xfrm>
              <a:off x="-28650" y="4871400"/>
              <a:ext cx="9201300" cy="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BLANK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27"/>
          <p:cNvSpPr txBox="1"/>
          <p:nvPr>
            <p:ph hasCustomPrompt="1" type="title"/>
          </p:nvPr>
        </p:nvSpPr>
        <p:spPr>
          <a:xfrm>
            <a:off x="1007694" y="657271"/>
            <a:ext cx="3129000" cy="8715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5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425" name="Google Shape;425;p27"/>
          <p:cNvSpPr txBox="1"/>
          <p:nvPr>
            <p:ph idx="1" type="subTitle"/>
          </p:nvPr>
        </p:nvSpPr>
        <p:spPr>
          <a:xfrm>
            <a:off x="1206444" y="1529716"/>
            <a:ext cx="2731500" cy="35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6" name="Google Shape;426;p27"/>
          <p:cNvSpPr txBox="1"/>
          <p:nvPr>
            <p:ph hasCustomPrompt="1" idx="2" type="title"/>
          </p:nvPr>
        </p:nvSpPr>
        <p:spPr>
          <a:xfrm>
            <a:off x="1007694" y="2006914"/>
            <a:ext cx="3129000" cy="8715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5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427" name="Google Shape;427;p27"/>
          <p:cNvSpPr txBox="1"/>
          <p:nvPr>
            <p:ph idx="3" type="subTitle"/>
          </p:nvPr>
        </p:nvSpPr>
        <p:spPr>
          <a:xfrm>
            <a:off x="1206444" y="2878885"/>
            <a:ext cx="2731500" cy="35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8" name="Google Shape;428;p27"/>
          <p:cNvSpPr txBox="1"/>
          <p:nvPr>
            <p:ph hasCustomPrompt="1" idx="4" type="title"/>
          </p:nvPr>
        </p:nvSpPr>
        <p:spPr>
          <a:xfrm>
            <a:off x="1007694" y="3356557"/>
            <a:ext cx="3129000" cy="8715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5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429" name="Google Shape;429;p27"/>
          <p:cNvSpPr txBox="1"/>
          <p:nvPr>
            <p:ph idx="5" type="subTitle"/>
          </p:nvPr>
        </p:nvSpPr>
        <p:spPr>
          <a:xfrm>
            <a:off x="1206444" y="4228053"/>
            <a:ext cx="2731500" cy="35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430" name="Google Shape;430;p27"/>
          <p:cNvGrpSpPr/>
          <p:nvPr/>
        </p:nvGrpSpPr>
        <p:grpSpPr>
          <a:xfrm>
            <a:off x="7803674" y="274350"/>
            <a:ext cx="740253" cy="263814"/>
            <a:chOff x="8146574" y="4473425"/>
            <a:chExt cx="740253" cy="263814"/>
          </a:xfrm>
        </p:grpSpPr>
        <p:sp>
          <p:nvSpPr>
            <p:cNvPr id="431" name="Google Shape;431;p27"/>
            <p:cNvSpPr/>
            <p:nvPr/>
          </p:nvSpPr>
          <p:spPr>
            <a:xfrm>
              <a:off x="8146574" y="4473425"/>
              <a:ext cx="740253" cy="263814"/>
            </a:xfrm>
            <a:custGeom>
              <a:rect b="b" l="l" r="r" t="t"/>
              <a:pathLst>
                <a:path extrusionOk="0" h="28590" w="46007">
                  <a:moveTo>
                    <a:pt x="1" y="0"/>
                  </a:moveTo>
                  <a:lnTo>
                    <a:pt x="1" y="28589"/>
                  </a:lnTo>
                  <a:lnTo>
                    <a:pt x="46007" y="28589"/>
                  </a:lnTo>
                  <a:lnTo>
                    <a:pt x="46007" y="0"/>
                  </a:lnTo>
                  <a:close/>
                </a:path>
              </a:pathLst>
            </a:custGeom>
            <a:solidFill>
              <a:schemeClr val="lt2"/>
            </a:solidFill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27"/>
            <p:cNvSpPr/>
            <p:nvPr/>
          </p:nvSpPr>
          <p:spPr>
            <a:xfrm>
              <a:off x="8667243" y="4559040"/>
              <a:ext cx="87521" cy="87487"/>
            </a:xfrm>
            <a:custGeom>
              <a:rect b="b" l="l" r="r" t="t"/>
              <a:pathLst>
                <a:path extrusionOk="0" h="1701" w="1702">
                  <a:moveTo>
                    <a:pt x="105" y="1"/>
                  </a:moveTo>
                  <a:lnTo>
                    <a:pt x="36" y="35"/>
                  </a:lnTo>
                  <a:lnTo>
                    <a:pt x="1" y="139"/>
                  </a:lnTo>
                  <a:lnTo>
                    <a:pt x="36" y="209"/>
                  </a:lnTo>
                  <a:lnTo>
                    <a:pt x="660" y="868"/>
                  </a:lnTo>
                  <a:lnTo>
                    <a:pt x="36" y="1493"/>
                  </a:lnTo>
                  <a:lnTo>
                    <a:pt x="1" y="1597"/>
                  </a:lnTo>
                  <a:lnTo>
                    <a:pt x="36" y="1666"/>
                  </a:lnTo>
                  <a:lnTo>
                    <a:pt x="105" y="1701"/>
                  </a:lnTo>
                  <a:lnTo>
                    <a:pt x="209" y="1666"/>
                  </a:lnTo>
                  <a:lnTo>
                    <a:pt x="834" y="1041"/>
                  </a:lnTo>
                  <a:lnTo>
                    <a:pt x="1493" y="1666"/>
                  </a:lnTo>
                  <a:lnTo>
                    <a:pt x="1562" y="1701"/>
                  </a:lnTo>
                  <a:lnTo>
                    <a:pt x="1666" y="1666"/>
                  </a:lnTo>
                  <a:lnTo>
                    <a:pt x="1701" y="1597"/>
                  </a:lnTo>
                  <a:lnTo>
                    <a:pt x="1666" y="1493"/>
                  </a:lnTo>
                  <a:lnTo>
                    <a:pt x="1007" y="868"/>
                  </a:lnTo>
                  <a:lnTo>
                    <a:pt x="1666" y="209"/>
                  </a:lnTo>
                  <a:lnTo>
                    <a:pt x="1701" y="139"/>
                  </a:lnTo>
                  <a:lnTo>
                    <a:pt x="1666" y="35"/>
                  </a:lnTo>
                  <a:lnTo>
                    <a:pt x="1562" y="1"/>
                  </a:lnTo>
                  <a:lnTo>
                    <a:pt x="1493" y="35"/>
                  </a:lnTo>
                  <a:lnTo>
                    <a:pt x="834" y="695"/>
                  </a:lnTo>
                  <a:lnTo>
                    <a:pt x="209" y="35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27"/>
            <p:cNvSpPr/>
            <p:nvPr/>
          </p:nvSpPr>
          <p:spPr>
            <a:xfrm>
              <a:off x="8465662" y="4553691"/>
              <a:ext cx="99914" cy="99985"/>
            </a:xfrm>
            <a:custGeom>
              <a:rect b="b" l="l" r="r" t="t"/>
              <a:pathLst>
                <a:path extrusionOk="0" h="1944" w="1943">
                  <a:moveTo>
                    <a:pt x="1700" y="243"/>
                  </a:moveTo>
                  <a:lnTo>
                    <a:pt x="1700" y="1701"/>
                  </a:lnTo>
                  <a:lnTo>
                    <a:pt x="243" y="1701"/>
                  </a:lnTo>
                  <a:lnTo>
                    <a:pt x="243" y="243"/>
                  </a:lnTo>
                  <a:close/>
                  <a:moveTo>
                    <a:pt x="0" y="1"/>
                  </a:moveTo>
                  <a:lnTo>
                    <a:pt x="0" y="1943"/>
                  </a:lnTo>
                  <a:lnTo>
                    <a:pt x="1943" y="1943"/>
                  </a:lnTo>
                  <a:lnTo>
                    <a:pt x="19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27"/>
            <p:cNvSpPr/>
            <p:nvPr/>
          </p:nvSpPr>
          <p:spPr>
            <a:xfrm>
              <a:off x="8264029" y="4603682"/>
              <a:ext cx="99965" cy="12498"/>
            </a:xfrm>
            <a:custGeom>
              <a:rect b="b" l="l" r="r" t="t"/>
              <a:pathLst>
                <a:path extrusionOk="0" h="243" w="1944">
                  <a:moveTo>
                    <a:pt x="104" y="0"/>
                  </a:moveTo>
                  <a:lnTo>
                    <a:pt x="35" y="35"/>
                  </a:lnTo>
                  <a:lnTo>
                    <a:pt x="0" y="139"/>
                  </a:lnTo>
                  <a:lnTo>
                    <a:pt x="35" y="208"/>
                  </a:lnTo>
                  <a:lnTo>
                    <a:pt x="104" y="243"/>
                  </a:lnTo>
                  <a:lnTo>
                    <a:pt x="1839" y="243"/>
                  </a:lnTo>
                  <a:lnTo>
                    <a:pt x="1908" y="208"/>
                  </a:lnTo>
                  <a:lnTo>
                    <a:pt x="1943" y="139"/>
                  </a:lnTo>
                  <a:lnTo>
                    <a:pt x="1908" y="35"/>
                  </a:lnTo>
                  <a:lnTo>
                    <a:pt x="18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5" name="Google Shape;435;p27"/>
          <p:cNvSpPr txBox="1"/>
          <p:nvPr>
            <p:ph idx="6" type="subTitle"/>
          </p:nvPr>
        </p:nvSpPr>
        <p:spPr>
          <a:xfrm rot="5400000">
            <a:off x="-676375" y="1436825"/>
            <a:ext cx="2123100" cy="20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436" name="Google Shape;436;p27"/>
          <p:cNvSpPr txBox="1"/>
          <p:nvPr>
            <p:ph idx="7" type="subTitle"/>
          </p:nvPr>
        </p:nvSpPr>
        <p:spPr>
          <a:xfrm rot="5400000">
            <a:off x="-559825" y="3621325"/>
            <a:ext cx="1890000" cy="20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grpSp>
        <p:nvGrpSpPr>
          <p:cNvPr id="437" name="Google Shape;437;p27"/>
          <p:cNvGrpSpPr/>
          <p:nvPr/>
        </p:nvGrpSpPr>
        <p:grpSpPr>
          <a:xfrm>
            <a:off x="-28650" y="272100"/>
            <a:ext cx="9201300" cy="4599300"/>
            <a:chOff x="-28650" y="272100"/>
            <a:chExt cx="9201300" cy="4599300"/>
          </a:xfrm>
        </p:grpSpPr>
        <p:cxnSp>
          <p:nvCxnSpPr>
            <p:cNvPr id="438" name="Google Shape;438;p27"/>
            <p:cNvCxnSpPr/>
            <p:nvPr/>
          </p:nvCxnSpPr>
          <p:spPr>
            <a:xfrm>
              <a:off x="-28650" y="272150"/>
              <a:ext cx="9201300" cy="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39" name="Google Shape;439;p27"/>
            <p:cNvCxnSpPr/>
            <p:nvPr/>
          </p:nvCxnSpPr>
          <p:spPr>
            <a:xfrm rot="10800000">
              <a:off x="595475" y="272100"/>
              <a:ext cx="0" cy="45993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40" name="Google Shape;440;p27"/>
            <p:cNvCxnSpPr/>
            <p:nvPr/>
          </p:nvCxnSpPr>
          <p:spPr>
            <a:xfrm rot="10800000">
              <a:off x="8548525" y="272100"/>
              <a:ext cx="0" cy="45993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41" name="Google Shape;441;p27"/>
            <p:cNvCxnSpPr/>
            <p:nvPr/>
          </p:nvCxnSpPr>
          <p:spPr>
            <a:xfrm>
              <a:off x="-28650" y="4871400"/>
              <a:ext cx="9201300" cy="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3"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28"/>
          <p:cNvSpPr txBox="1"/>
          <p:nvPr>
            <p:ph type="title"/>
          </p:nvPr>
        </p:nvSpPr>
        <p:spPr>
          <a:xfrm>
            <a:off x="1152963" y="3324413"/>
            <a:ext cx="2336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Font typeface="Raleway"/>
              <a:buNone/>
              <a:defRPr sz="2200"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Font typeface="Raleway"/>
              <a:buNone/>
              <a:defRPr sz="25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Font typeface="Raleway"/>
              <a:buNone/>
              <a:defRPr sz="25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Font typeface="Raleway"/>
              <a:buNone/>
              <a:defRPr sz="25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Font typeface="Raleway"/>
              <a:buNone/>
              <a:defRPr sz="25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Font typeface="Raleway"/>
              <a:buNone/>
              <a:defRPr sz="25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Font typeface="Raleway"/>
              <a:buNone/>
              <a:defRPr sz="25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Font typeface="Raleway"/>
              <a:buNone/>
              <a:defRPr sz="25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Font typeface="Raleway"/>
              <a:buNone/>
              <a:defRPr sz="25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444" name="Google Shape;444;p28"/>
          <p:cNvSpPr txBox="1"/>
          <p:nvPr>
            <p:ph idx="1" type="subTitle"/>
          </p:nvPr>
        </p:nvSpPr>
        <p:spPr>
          <a:xfrm>
            <a:off x="1152963" y="3910938"/>
            <a:ext cx="23364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5" name="Google Shape;445;p28"/>
          <p:cNvSpPr txBox="1"/>
          <p:nvPr>
            <p:ph idx="2" type="title"/>
          </p:nvPr>
        </p:nvSpPr>
        <p:spPr>
          <a:xfrm>
            <a:off x="3403813" y="3324413"/>
            <a:ext cx="2336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Font typeface="Raleway"/>
              <a:buNone/>
              <a:defRPr sz="2200"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Font typeface="Raleway"/>
              <a:buNone/>
              <a:defRPr sz="25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Font typeface="Raleway"/>
              <a:buNone/>
              <a:defRPr sz="25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Font typeface="Raleway"/>
              <a:buNone/>
              <a:defRPr sz="25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Font typeface="Raleway"/>
              <a:buNone/>
              <a:defRPr sz="25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Font typeface="Raleway"/>
              <a:buNone/>
              <a:defRPr sz="25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Font typeface="Raleway"/>
              <a:buNone/>
              <a:defRPr sz="25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Font typeface="Raleway"/>
              <a:buNone/>
              <a:defRPr sz="25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Font typeface="Raleway"/>
              <a:buNone/>
              <a:defRPr sz="25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446" name="Google Shape;446;p28"/>
          <p:cNvSpPr txBox="1"/>
          <p:nvPr>
            <p:ph idx="3" type="subTitle"/>
          </p:nvPr>
        </p:nvSpPr>
        <p:spPr>
          <a:xfrm>
            <a:off x="3403813" y="3910938"/>
            <a:ext cx="23364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7" name="Google Shape;447;p28"/>
          <p:cNvSpPr txBox="1"/>
          <p:nvPr>
            <p:ph idx="4" type="title"/>
          </p:nvPr>
        </p:nvSpPr>
        <p:spPr>
          <a:xfrm>
            <a:off x="5654638" y="3324413"/>
            <a:ext cx="2336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Font typeface="Raleway"/>
              <a:buNone/>
              <a:defRPr sz="2200"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Font typeface="Raleway"/>
              <a:buNone/>
              <a:defRPr sz="25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Font typeface="Raleway"/>
              <a:buNone/>
              <a:defRPr sz="25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Font typeface="Raleway"/>
              <a:buNone/>
              <a:defRPr sz="25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Font typeface="Raleway"/>
              <a:buNone/>
              <a:defRPr sz="25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Font typeface="Raleway"/>
              <a:buNone/>
              <a:defRPr sz="25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Font typeface="Raleway"/>
              <a:buNone/>
              <a:defRPr sz="25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Font typeface="Raleway"/>
              <a:buNone/>
              <a:defRPr sz="25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Font typeface="Raleway"/>
              <a:buNone/>
              <a:defRPr sz="25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448" name="Google Shape;448;p28"/>
          <p:cNvSpPr txBox="1"/>
          <p:nvPr>
            <p:ph idx="5" type="subTitle"/>
          </p:nvPr>
        </p:nvSpPr>
        <p:spPr>
          <a:xfrm>
            <a:off x="5654638" y="3910938"/>
            <a:ext cx="23364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9" name="Google Shape;449;p28"/>
          <p:cNvSpPr txBox="1"/>
          <p:nvPr>
            <p:ph idx="6" type="title"/>
          </p:nvPr>
        </p:nvSpPr>
        <p:spPr>
          <a:xfrm>
            <a:off x="1400100" y="604850"/>
            <a:ext cx="6343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50" name="Google Shape;450;p28"/>
          <p:cNvSpPr txBox="1"/>
          <p:nvPr>
            <p:ph hasCustomPrompt="1" idx="7" type="title"/>
          </p:nvPr>
        </p:nvSpPr>
        <p:spPr>
          <a:xfrm>
            <a:off x="1825263" y="2166350"/>
            <a:ext cx="9918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r>
              <a:t>xx%</a:t>
            </a:r>
          </a:p>
        </p:txBody>
      </p:sp>
      <p:sp>
        <p:nvSpPr>
          <p:cNvPr id="451" name="Google Shape;451;p28"/>
          <p:cNvSpPr txBox="1"/>
          <p:nvPr>
            <p:ph hasCustomPrompt="1" idx="8" type="title"/>
          </p:nvPr>
        </p:nvSpPr>
        <p:spPr>
          <a:xfrm>
            <a:off x="4076113" y="2166350"/>
            <a:ext cx="9918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r>
              <a:t>xx%</a:t>
            </a:r>
          </a:p>
        </p:txBody>
      </p:sp>
      <p:sp>
        <p:nvSpPr>
          <p:cNvPr id="452" name="Google Shape;452;p28"/>
          <p:cNvSpPr txBox="1"/>
          <p:nvPr>
            <p:ph hasCustomPrompt="1" idx="9" type="title"/>
          </p:nvPr>
        </p:nvSpPr>
        <p:spPr>
          <a:xfrm>
            <a:off x="6327104" y="2166350"/>
            <a:ext cx="991800" cy="4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r>
              <a:t>xx%</a:t>
            </a:r>
          </a:p>
        </p:txBody>
      </p:sp>
      <p:sp>
        <p:nvSpPr>
          <p:cNvPr id="453" name="Google Shape;453;p28"/>
          <p:cNvSpPr txBox="1"/>
          <p:nvPr>
            <p:ph idx="13" type="subTitle"/>
          </p:nvPr>
        </p:nvSpPr>
        <p:spPr>
          <a:xfrm rot="5400000">
            <a:off x="-676375" y="1436825"/>
            <a:ext cx="2123100" cy="20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454" name="Google Shape;454;p28"/>
          <p:cNvSpPr txBox="1"/>
          <p:nvPr>
            <p:ph idx="14" type="subTitle"/>
          </p:nvPr>
        </p:nvSpPr>
        <p:spPr>
          <a:xfrm rot="5400000">
            <a:off x="-559825" y="3621325"/>
            <a:ext cx="1890000" cy="20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grpSp>
        <p:nvGrpSpPr>
          <p:cNvPr id="455" name="Google Shape;455;p28"/>
          <p:cNvGrpSpPr/>
          <p:nvPr/>
        </p:nvGrpSpPr>
        <p:grpSpPr>
          <a:xfrm>
            <a:off x="-28650" y="272100"/>
            <a:ext cx="9201300" cy="4599300"/>
            <a:chOff x="-28650" y="272100"/>
            <a:chExt cx="9201300" cy="4599300"/>
          </a:xfrm>
        </p:grpSpPr>
        <p:cxnSp>
          <p:nvCxnSpPr>
            <p:cNvPr id="456" name="Google Shape;456;p28"/>
            <p:cNvCxnSpPr/>
            <p:nvPr/>
          </p:nvCxnSpPr>
          <p:spPr>
            <a:xfrm>
              <a:off x="-28650" y="272150"/>
              <a:ext cx="9201300" cy="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57" name="Google Shape;457;p28"/>
            <p:cNvCxnSpPr/>
            <p:nvPr/>
          </p:nvCxnSpPr>
          <p:spPr>
            <a:xfrm rot="10800000">
              <a:off x="595475" y="272100"/>
              <a:ext cx="0" cy="45993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58" name="Google Shape;458;p28"/>
            <p:cNvCxnSpPr/>
            <p:nvPr/>
          </p:nvCxnSpPr>
          <p:spPr>
            <a:xfrm rot="10800000">
              <a:off x="8548525" y="272100"/>
              <a:ext cx="0" cy="45993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59" name="Google Shape;459;p28"/>
            <p:cNvCxnSpPr/>
            <p:nvPr/>
          </p:nvCxnSpPr>
          <p:spPr>
            <a:xfrm>
              <a:off x="-28650" y="4871400"/>
              <a:ext cx="9201300" cy="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29"/>
          <p:cNvSpPr txBox="1"/>
          <p:nvPr>
            <p:ph type="title"/>
          </p:nvPr>
        </p:nvSpPr>
        <p:spPr>
          <a:xfrm>
            <a:off x="1400100" y="604850"/>
            <a:ext cx="6343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462" name="Google Shape;462;p29"/>
          <p:cNvGrpSpPr/>
          <p:nvPr/>
        </p:nvGrpSpPr>
        <p:grpSpPr>
          <a:xfrm>
            <a:off x="7456806" y="4605318"/>
            <a:ext cx="975187" cy="156026"/>
            <a:chOff x="6804851" y="2564100"/>
            <a:chExt cx="748474" cy="119744"/>
          </a:xfrm>
        </p:grpSpPr>
        <p:sp>
          <p:nvSpPr>
            <p:cNvPr id="463" name="Google Shape;463;p29"/>
            <p:cNvSpPr/>
            <p:nvPr/>
          </p:nvSpPr>
          <p:spPr>
            <a:xfrm>
              <a:off x="6804851" y="2564100"/>
              <a:ext cx="748474" cy="119744"/>
            </a:xfrm>
            <a:custGeom>
              <a:rect b="b" l="l" r="r" t="t"/>
              <a:pathLst>
                <a:path extrusionOk="0" h="4893" w="45590">
                  <a:moveTo>
                    <a:pt x="0" y="1"/>
                  </a:moveTo>
                  <a:lnTo>
                    <a:pt x="0" y="4893"/>
                  </a:lnTo>
                  <a:lnTo>
                    <a:pt x="45590" y="4893"/>
                  </a:lnTo>
                  <a:lnTo>
                    <a:pt x="45590" y="1"/>
                  </a:lnTo>
                  <a:close/>
                </a:path>
              </a:pathLst>
            </a:custGeom>
            <a:solidFill>
              <a:schemeClr val="accent1"/>
            </a:solidFill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64" name="Google Shape;464;p29"/>
            <p:cNvGrpSpPr/>
            <p:nvPr/>
          </p:nvGrpSpPr>
          <p:grpSpPr>
            <a:xfrm>
              <a:off x="6832025" y="2584483"/>
              <a:ext cx="431484" cy="82416"/>
              <a:chOff x="6832025" y="2584483"/>
              <a:chExt cx="431484" cy="82416"/>
            </a:xfrm>
          </p:grpSpPr>
          <p:sp>
            <p:nvSpPr>
              <p:cNvPr id="465" name="Google Shape;465;p29"/>
              <p:cNvSpPr/>
              <p:nvPr/>
            </p:nvSpPr>
            <p:spPr>
              <a:xfrm>
                <a:off x="6832025" y="2584483"/>
                <a:ext cx="36549" cy="82416"/>
              </a:xfrm>
              <a:custGeom>
                <a:rect b="b" l="l" r="r" t="t"/>
                <a:pathLst>
                  <a:path extrusionOk="0" h="3367" w="1493">
                    <a:moveTo>
                      <a:pt x="1" y="1"/>
                    </a:moveTo>
                    <a:lnTo>
                      <a:pt x="1" y="3366"/>
                    </a:lnTo>
                    <a:lnTo>
                      <a:pt x="1493" y="3366"/>
                    </a:lnTo>
                    <a:lnTo>
                      <a:pt x="149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6" name="Google Shape;466;p29"/>
              <p:cNvSpPr/>
              <p:nvPr/>
            </p:nvSpPr>
            <p:spPr>
              <a:xfrm>
                <a:off x="6886395" y="2584483"/>
                <a:ext cx="37381" cy="82416"/>
              </a:xfrm>
              <a:custGeom>
                <a:rect b="b" l="l" r="r" t="t"/>
                <a:pathLst>
                  <a:path extrusionOk="0" h="3367" w="1527">
                    <a:moveTo>
                      <a:pt x="0" y="1"/>
                    </a:moveTo>
                    <a:lnTo>
                      <a:pt x="0" y="3366"/>
                    </a:lnTo>
                    <a:lnTo>
                      <a:pt x="1527" y="3366"/>
                    </a:lnTo>
                    <a:lnTo>
                      <a:pt x="152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7" name="Google Shape;467;p29"/>
              <p:cNvSpPr/>
              <p:nvPr/>
            </p:nvSpPr>
            <p:spPr>
              <a:xfrm>
                <a:off x="6945832" y="2584483"/>
                <a:ext cx="36549" cy="82416"/>
              </a:xfrm>
              <a:custGeom>
                <a:rect b="b" l="l" r="r" t="t"/>
                <a:pathLst>
                  <a:path extrusionOk="0" h="3367" w="1493">
                    <a:moveTo>
                      <a:pt x="1" y="1"/>
                    </a:moveTo>
                    <a:lnTo>
                      <a:pt x="1" y="3366"/>
                    </a:lnTo>
                    <a:lnTo>
                      <a:pt x="1493" y="3366"/>
                    </a:lnTo>
                    <a:lnTo>
                      <a:pt x="149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8" name="Google Shape;468;p29"/>
              <p:cNvSpPr/>
              <p:nvPr/>
            </p:nvSpPr>
            <p:spPr>
              <a:xfrm>
                <a:off x="7000202" y="2584483"/>
                <a:ext cx="37381" cy="82416"/>
              </a:xfrm>
              <a:custGeom>
                <a:rect b="b" l="l" r="r" t="t"/>
                <a:pathLst>
                  <a:path extrusionOk="0" h="3367" w="1527">
                    <a:moveTo>
                      <a:pt x="0" y="1"/>
                    </a:moveTo>
                    <a:lnTo>
                      <a:pt x="0" y="3366"/>
                    </a:lnTo>
                    <a:lnTo>
                      <a:pt x="1527" y="3366"/>
                    </a:lnTo>
                    <a:lnTo>
                      <a:pt x="152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9" name="Google Shape;469;p29"/>
              <p:cNvSpPr/>
              <p:nvPr/>
            </p:nvSpPr>
            <p:spPr>
              <a:xfrm>
                <a:off x="7057094" y="2584483"/>
                <a:ext cx="37405" cy="82416"/>
              </a:xfrm>
              <a:custGeom>
                <a:rect b="b" l="l" r="r" t="t"/>
                <a:pathLst>
                  <a:path extrusionOk="0" h="3367" w="1528">
                    <a:moveTo>
                      <a:pt x="1" y="1"/>
                    </a:moveTo>
                    <a:lnTo>
                      <a:pt x="1" y="3366"/>
                    </a:lnTo>
                    <a:lnTo>
                      <a:pt x="1527" y="3366"/>
                    </a:lnTo>
                    <a:lnTo>
                      <a:pt x="152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0" name="Google Shape;470;p29"/>
              <p:cNvSpPr/>
              <p:nvPr/>
            </p:nvSpPr>
            <p:spPr>
              <a:xfrm>
                <a:off x="7112321" y="2584483"/>
                <a:ext cx="37381" cy="82416"/>
              </a:xfrm>
              <a:custGeom>
                <a:rect b="b" l="l" r="r" t="t"/>
                <a:pathLst>
                  <a:path extrusionOk="0" h="3367" w="1527">
                    <a:moveTo>
                      <a:pt x="0" y="1"/>
                    </a:moveTo>
                    <a:lnTo>
                      <a:pt x="0" y="3366"/>
                    </a:lnTo>
                    <a:lnTo>
                      <a:pt x="1527" y="3366"/>
                    </a:lnTo>
                    <a:lnTo>
                      <a:pt x="152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1" name="Google Shape;471;p29"/>
              <p:cNvSpPr/>
              <p:nvPr/>
            </p:nvSpPr>
            <p:spPr>
              <a:xfrm>
                <a:off x="7170926" y="2584483"/>
                <a:ext cx="37381" cy="82416"/>
              </a:xfrm>
              <a:custGeom>
                <a:rect b="b" l="l" r="r" t="t"/>
                <a:pathLst>
                  <a:path extrusionOk="0" h="3367" w="1527">
                    <a:moveTo>
                      <a:pt x="0" y="1"/>
                    </a:moveTo>
                    <a:lnTo>
                      <a:pt x="0" y="3366"/>
                    </a:lnTo>
                    <a:lnTo>
                      <a:pt x="1527" y="3366"/>
                    </a:lnTo>
                    <a:lnTo>
                      <a:pt x="152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2" name="Google Shape;472;p29"/>
              <p:cNvSpPr/>
              <p:nvPr/>
            </p:nvSpPr>
            <p:spPr>
              <a:xfrm>
                <a:off x="7226128" y="2584483"/>
                <a:ext cx="37381" cy="82416"/>
              </a:xfrm>
              <a:custGeom>
                <a:rect b="b" l="l" r="r" t="t"/>
                <a:pathLst>
                  <a:path extrusionOk="0" h="3367" w="1527">
                    <a:moveTo>
                      <a:pt x="0" y="1"/>
                    </a:moveTo>
                    <a:lnTo>
                      <a:pt x="0" y="3366"/>
                    </a:lnTo>
                    <a:lnTo>
                      <a:pt x="1527" y="3366"/>
                    </a:lnTo>
                    <a:lnTo>
                      <a:pt x="152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473" name="Google Shape;473;p29"/>
          <p:cNvGrpSpPr/>
          <p:nvPr/>
        </p:nvGrpSpPr>
        <p:grpSpPr>
          <a:xfrm>
            <a:off x="7456831" y="4605318"/>
            <a:ext cx="975170" cy="156026"/>
            <a:chOff x="7456831" y="4605318"/>
            <a:chExt cx="975170" cy="156026"/>
          </a:xfrm>
        </p:grpSpPr>
        <p:sp>
          <p:nvSpPr>
            <p:cNvPr id="474" name="Google Shape;474;p29"/>
            <p:cNvSpPr/>
            <p:nvPr/>
          </p:nvSpPr>
          <p:spPr>
            <a:xfrm>
              <a:off x="7456831" y="4605318"/>
              <a:ext cx="975170" cy="156026"/>
            </a:xfrm>
            <a:custGeom>
              <a:rect b="b" l="l" r="r" t="t"/>
              <a:pathLst>
                <a:path extrusionOk="0" h="4893" w="45590">
                  <a:moveTo>
                    <a:pt x="0" y="1"/>
                  </a:moveTo>
                  <a:lnTo>
                    <a:pt x="0" y="4893"/>
                  </a:lnTo>
                  <a:lnTo>
                    <a:pt x="45590" y="4893"/>
                  </a:lnTo>
                  <a:lnTo>
                    <a:pt x="45590" y="1"/>
                  </a:lnTo>
                  <a:close/>
                </a:path>
              </a:pathLst>
            </a:custGeom>
            <a:solidFill>
              <a:schemeClr val="accent1"/>
            </a:solidFill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75" name="Google Shape;475;p29"/>
            <p:cNvGrpSpPr/>
            <p:nvPr/>
          </p:nvGrpSpPr>
          <p:grpSpPr>
            <a:xfrm>
              <a:off x="7492236" y="4631877"/>
              <a:ext cx="562181" cy="107388"/>
              <a:chOff x="6832025" y="2584483"/>
              <a:chExt cx="431484" cy="82416"/>
            </a:xfrm>
          </p:grpSpPr>
          <p:sp>
            <p:nvSpPr>
              <p:cNvPr id="476" name="Google Shape;476;p29"/>
              <p:cNvSpPr/>
              <p:nvPr/>
            </p:nvSpPr>
            <p:spPr>
              <a:xfrm>
                <a:off x="6832025" y="2584483"/>
                <a:ext cx="36549" cy="82416"/>
              </a:xfrm>
              <a:custGeom>
                <a:rect b="b" l="l" r="r" t="t"/>
                <a:pathLst>
                  <a:path extrusionOk="0" h="3367" w="1493">
                    <a:moveTo>
                      <a:pt x="1" y="1"/>
                    </a:moveTo>
                    <a:lnTo>
                      <a:pt x="1" y="3366"/>
                    </a:lnTo>
                    <a:lnTo>
                      <a:pt x="1493" y="3366"/>
                    </a:lnTo>
                    <a:lnTo>
                      <a:pt x="149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7" name="Google Shape;477;p29"/>
              <p:cNvSpPr/>
              <p:nvPr/>
            </p:nvSpPr>
            <p:spPr>
              <a:xfrm>
                <a:off x="6886395" y="2584483"/>
                <a:ext cx="37381" cy="82416"/>
              </a:xfrm>
              <a:custGeom>
                <a:rect b="b" l="l" r="r" t="t"/>
                <a:pathLst>
                  <a:path extrusionOk="0" h="3367" w="1527">
                    <a:moveTo>
                      <a:pt x="0" y="1"/>
                    </a:moveTo>
                    <a:lnTo>
                      <a:pt x="0" y="3366"/>
                    </a:lnTo>
                    <a:lnTo>
                      <a:pt x="1527" y="3366"/>
                    </a:lnTo>
                    <a:lnTo>
                      <a:pt x="152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8" name="Google Shape;478;p29"/>
              <p:cNvSpPr/>
              <p:nvPr/>
            </p:nvSpPr>
            <p:spPr>
              <a:xfrm>
                <a:off x="6945832" y="2584483"/>
                <a:ext cx="36549" cy="82416"/>
              </a:xfrm>
              <a:custGeom>
                <a:rect b="b" l="l" r="r" t="t"/>
                <a:pathLst>
                  <a:path extrusionOk="0" h="3367" w="1493">
                    <a:moveTo>
                      <a:pt x="1" y="1"/>
                    </a:moveTo>
                    <a:lnTo>
                      <a:pt x="1" y="3366"/>
                    </a:lnTo>
                    <a:lnTo>
                      <a:pt x="1493" y="3366"/>
                    </a:lnTo>
                    <a:lnTo>
                      <a:pt x="149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9" name="Google Shape;479;p29"/>
              <p:cNvSpPr/>
              <p:nvPr/>
            </p:nvSpPr>
            <p:spPr>
              <a:xfrm>
                <a:off x="7000202" y="2584483"/>
                <a:ext cx="37381" cy="82416"/>
              </a:xfrm>
              <a:custGeom>
                <a:rect b="b" l="l" r="r" t="t"/>
                <a:pathLst>
                  <a:path extrusionOk="0" h="3367" w="1527">
                    <a:moveTo>
                      <a:pt x="0" y="1"/>
                    </a:moveTo>
                    <a:lnTo>
                      <a:pt x="0" y="3366"/>
                    </a:lnTo>
                    <a:lnTo>
                      <a:pt x="1527" y="3366"/>
                    </a:lnTo>
                    <a:lnTo>
                      <a:pt x="152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0" name="Google Shape;480;p29"/>
              <p:cNvSpPr/>
              <p:nvPr/>
            </p:nvSpPr>
            <p:spPr>
              <a:xfrm>
                <a:off x="7057094" y="2584483"/>
                <a:ext cx="37405" cy="82416"/>
              </a:xfrm>
              <a:custGeom>
                <a:rect b="b" l="l" r="r" t="t"/>
                <a:pathLst>
                  <a:path extrusionOk="0" h="3367" w="1528">
                    <a:moveTo>
                      <a:pt x="1" y="1"/>
                    </a:moveTo>
                    <a:lnTo>
                      <a:pt x="1" y="3366"/>
                    </a:lnTo>
                    <a:lnTo>
                      <a:pt x="1527" y="3366"/>
                    </a:lnTo>
                    <a:lnTo>
                      <a:pt x="152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1" name="Google Shape;481;p29"/>
              <p:cNvSpPr/>
              <p:nvPr/>
            </p:nvSpPr>
            <p:spPr>
              <a:xfrm>
                <a:off x="7112321" y="2584483"/>
                <a:ext cx="37381" cy="82416"/>
              </a:xfrm>
              <a:custGeom>
                <a:rect b="b" l="l" r="r" t="t"/>
                <a:pathLst>
                  <a:path extrusionOk="0" h="3367" w="1527">
                    <a:moveTo>
                      <a:pt x="0" y="1"/>
                    </a:moveTo>
                    <a:lnTo>
                      <a:pt x="0" y="3366"/>
                    </a:lnTo>
                    <a:lnTo>
                      <a:pt x="1527" y="3366"/>
                    </a:lnTo>
                    <a:lnTo>
                      <a:pt x="152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2" name="Google Shape;482;p29"/>
              <p:cNvSpPr/>
              <p:nvPr/>
            </p:nvSpPr>
            <p:spPr>
              <a:xfrm>
                <a:off x="7170926" y="2584483"/>
                <a:ext cx="37381" cy="82416"/>
              </a:xfrm>
              <a:custGeom>
                <a:rect b="b" l="l" r="r" t="t"/>
                <a:pathLst>
                  <a:path extrusionOk="0" h="3367" w="1527">
                    <a:moveTo>
                      <a:pt x="0" y="1"/>
                    </a:moveTo>
                    <a:lnTo>
                      <a:pt x="0" y="3366"/>
                    </a:lnTo>
                    <a:lnTo>
                      <a:pt x="1527" y="3366"/>
                    </a:lnTo>
                    <a:lnTo>
                      <a:pt x="152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3" name="Google Shape;483;p29"/>
              <p:cNvSpPr/>
              <p:nvPr/>
            </p:nvSpPr>
            <p:spPr>
              <a:xfrm>
                <a:off x="7226128" y="2584483"/>
                <a:ext cx="37381" cy="82416"/>
              </a:xfrm>
              <a:custGeom>
                <a:rect b="b" l="l" r="r" t="t"/>
                <a:pathLst>
                  <a:path extrusionOk="0" h="3367" w="1527">
                    <a:moveTo>
                      <a:pt x="0" y="1"/>
                    </a:moveTo>
                    <a:lnTo>
                      <a:pt x="0" y="3366"/>
                    </a:lnTo>
                    <a:lnTo>
                      <a:pt x="1527" y="3366"/>
                    </a:lnTo>
                    <a:lnTo>
                      <a:pt x="152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484" name="Google Shape;484;p29"/>
          <p:cNvSpPr txBox="1"/>
          <p:nvPr>
            <p:ph idx="1" type="subTitle"/>
          </p:nvPr>
        </p:nvSpPr>
        <p:spPr>
          <a:xfrm rot="5400000">
            <a:off x="-676375" y="1436825"/>
            <a:ext cx="2123100" cy="20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485" name="Google Shape;485;p29"/>
          <p:cNvSpPr txBox="1"/>
          <p:nvPr>
            <p:ph idx="2" type="subTitle"/>
          </p:nvPr>
        </p:nvSpPr>
        <p:spPr>
          <a:xfrm rot="5400000">
            <a:off x="-559825" y="3621325"/>
            <a:ext cx="1890000" cy="20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grpSp>
        <p:nvGrpSpPr>
          <p:cNvPr id="486" name="Google Shape;486;p29"/>
          <p:cNvGrpSpPr/>
          <p:nvPr/>
        </p:nvGrpSpPr>
        <p:grpSpPr>
          <a:xfrm>
            <a:off x="-28650" y="272100"/>
            <a:ext cx="9201300" cy="4599300"/>
            <a:chOff x="-28650" y="272100"/>
            <a:chExt cx="9201300" cy="4599300"/>
          </a:xfrm>
        </p:grpSpPr>
        <p:cxnSp>
          <p:nvCxnSpPr>
            <p:cNvPr id="487" name="Google Shape;487;p29"/>
            <p:cNvCxnSpPr/>
            <p:nvPr/>
          </p:nvCxnSpPr>
          <p:spPr>
            <a:xfrm>
              <a:off x="-28650" y="272150"/>
              <a:ext cx="9201300" cy="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88" name="Google Shape;488;p29"/>
            <p:cNvCxnSpPr/>
            <p:nvPr/>
          </p:nvCxnSpPr>
          <p:spPr>
            <a:xfrm rot="10800000">
              <a:off x="595475" y="272100"/>
              <a:ext cx="0" cy="45993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89" name="Google Shape;489;p29"/>
            <p:cNvCxnSpPr/>
            <p:nvPr/>
          </p:nvCxnSpPr>
          <p:spPr>
            <a:xfrm rot="10800000">
              <a:off x="8548525" y="272100"/>
              <a:ext cx="0" cy="45993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90" name="Google Shape;490;p29"/>
            <p:cNvCxnSpPr/>
            <p:nvPr/>
          </p:nvCxnSpPr>
          <p:spPr>
            <a:xfrm>
              <a:off x="-28650" y="4871400"/>
              <a:ext cx="9201300" cy="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30"/>
          <p:cNvSpPr txBox="1"/>
          <p:nvPr>
            <p:ph type="title"/>
          </p:nvPr>
        </p:nvSpPr>
        <p:spPr>
          <a:xfrm>
            <a:off x="1400100" y="604850"/>
            <a:ext cx="6343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93" name="Google Shape;493;p30"/>
          <p:cNvSpPr txBox="1"/>
          <p:nvPr>
            <p:ph idx="1" type="subTitle"/>
          </p:nvPr>
        </p:nvSpPr>
        <p:spPr>
          <a:xfrm rot="5400000">
            <a:off x="-676375" y="1436825"/>
            <a:ext cx="2123100" cy="20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494" name="Google Shape;494;p30"/>
          <p:cNvSpPr txBox="1"/>
          <p:nvPr>
            <p:ph idx="2" type="subTitle"/>
          </p:nvPr>
        </p:nvSpPr>
        <p:spPr>
          <a:xfrm rot="5400000">
            <a:off x="-559825" y="3621325"/>
            <a:ext cx="1890000" cy="20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grpSp>
        <p:nvGrpSpPr>
          <p:cNvPr id="495" name="Google Shape;495;p30"/>
          <p:cNvGrpSpPr/>
          <p:nvPr/>
        </p:nvGrpSpPr>
        <p:grpSpPr>
          <a:xfrm>
            <a:off x="-28650" y="272100"/>
            <a:ext cx="9201300" cy="4599300"/>
            <a:chOff x="-28650" y="272100"/>
            <a:chExt cx="9201300" cy="4599300"/>
          </a:xfrm>
        </p:grpSpPr>
        <p:cxnSp>
          <p:nvCxnSpPr>
            <p:cNvPr id="496" name="Google Shape;496;p30"/>
            <p:cNvCxnSpPr/>
            <p:nvPr/>
          </p:nvCxnSpPr>
          <p:spPr>
            <a:xfrm>
              <a:off x="-28650" y="272150"/>
              <a:ext cx="9201300" cy="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97" name="Google Shape;497;p30"/>
            <p:cNvCxnSpPr/>
            <p:nvPr/>
          </p:nvCxnSpPr>
          <p:spPr>
            <a:xfrm rot="10800000">
              <a:off x="595475" y="272100"/>
              <a:ext cx="0" cy="45993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98" name="Google Shape;498;p30"/>
            <p:cNvCxnSpPr/>
            <p:nvPr/>
          </p:nvCxnSpPr>
          <p:spPr>
            <a:xfrm rot="10800000">
              <a:off x="8548525" y="272100"/>
              <a:ext cx="0" cy="45993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99" name="Google Shape;499;p30"/>
            <p:cNvCxnSpPr/>
            <p:nvPr/>
          </p:nvCxnSpPr>
          <p:spPr>
            <a:xfrm>
              <a:off x="-28650" y="4871400"/>
              <a:ext cx="9201300" cy="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4"/>
          <p:cNvSpPr txBox="1"/>
          <p:nvPr>
            <p:ph idx="1" type="body"/>
          </p:nvPr>
        </p:nvSpPr>
        <p:spPr>
          <a:xfrm>
            <a:off x="720000" y="1177550"/>
            <a:ext cx="7704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 sz="1000"/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type="title"/>
          </p:nvPr>
        </p:nvSpPr>
        <p:spPr>
          <a:xfrm>
            <a:off x="1400100" y="604850"/>
            <a:ext cx="6343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38" name="Google Shape;38;p4"/>
          <p:cNvGrpSpPr/>
          <p:nvPr/>
        </p:nvGrpSpPr>
        <p:grpSpPr>
          <a:xfrm>
            <a:off x="7456806" y="4605318"/>
            <a:ext cx="975187" cy="156026"/>
            <a:chOff x="6804851" y="2564100"/>
            <a:chExt cx="748474" cy="119744"/>
          </a:xfrm>
        </p:grpSpPr>
        <p:sp>
          <p:nvSpPr>
            <p:cNvPr id="39" name="Google Shape;39;p4"/>
            <p:cNvSpPr/>
            <p:nvPr/>
          </p:nvSpPr>
          <p:spPr>
            <a:xfrm>
              <a:off x="6804851" y="2564100"/>
              <a:ext cx="748474" cy="119744"/>
            </a:xfrm>
            <a:custGeom>
              <a:rect b="b" l="l" r="r" t="t"/>
              <a:pathLst>
                <a:path extrusionOk="0" h="4893" w="45590">
                  <a:moveTo>
                    <a:pt x="0" y="1"/>
                  </a:moveTo>
                  <a:lnTo>
                    <a:pt x="0" y="4893"/>
                  </a:lnTo>
                  <a:lnTo>
                    <a:pt x="45590" y="4893"/>
                  </a:lnTo>
                  <a:lnTo>
                    <a:pt x="45590" y="1"/>
                  </a:lnTo>
                  <a:close/>
                </a:path>
              </a:pathLst>
            </a:custGeom>
            <a:solidFill>
              <a:schemeClr val="accent1"/>
            </a:solidFill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0" name="Google Shape;40;p4"/>
            <p:cNvGrpSpPr/>
            <p:nvPr/>
          </p:nvGrpSpPr>
          <p:grpSpPr>
            <a:xfrm>
              <a:off x="6832025" y="2584483"/>
              <a:ext cx="431484" cy="82416"/>
              <a:chOff x="6832025" y="2584483"/>
              <a:chExt cx="431484" cy="82416"/>
            </a:xfrm>
          </p:grpSpPr>
          <p:sp>
            <p:nvSpPr>
              <p:cNvPr id="41" name="Google Shape;41;p4"/>
              <p:cNvSpPr/>
              <p:nvPr/>
            </p:nvSpPr>
            <p:spPr>
              <a:xfrm>
                <a:off x="6832025" y="2584483"/>
                <a:ext cx="36549" cy="82416"/>
              </a:xfrm>
              <a:custGeom>
                <a:rect b="b" l="l" r="r" t="t"/>
                <a:pathLst>
                  <a:path extrusionOk="0" h="3367" w="1493">
                    <a:moveTo>
                      <a:pt x="1" y="1"/>
                    </a:moveTo>
                    <a:lnTo>
                      <a:pt x="1" y="3366"/>
                    </a:lnTo>
                    <a:lnTo>
                      <a:pt x="1493" y="3366"/>
                    </a:lnTo>
                    <a:lnTo>
                      <a:pt x="149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" name="Google Shape;42;p4"/>
              <p:cNvSpPr/>
              <p:nvPr/>
            </p:nvSpPr>
            <p:spPr>
              <a:xfrm>
                <a:off x="6886395" y="2584483"/>
                <a:ext cx="37381" cy="82416"/>
              </a:xfrm>
              <a:custGeom>
                <a:rect b="b" l="l" r="r" t="t"/>
                <a:pathLst>
                  <a:path extrusionOk="0" h="3367" w="1527">
                    <a:moveTo>
                      <a:pt x="0" y="1"/>
                    </a:moveTo>
                    <a:lnTo>
                      <a:pt x="0" y="3366"/>
                    </a:lnTo>
                    <a:lnTo>
                      <a:pt x="1527" y="3366"/>
                    </a:lnTo>
                    <a:lnTo>
                      <a:pt x="152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" name="Google Shape;43;p4"/>
              <p:cNvSpPr/>
              <p:nvPr/>
            </p:nvSpPr>
            <p:spPr>
              <a:xfrm>
                <a:off x="6945832" y="2584483"/>
                <a:ext cx="36549" cy="82416"/>
              </a:xfrm>
              <a:custGeom>
                <a:rect b="b" l="l" r="r" t="t"/>
                <a:pathLst>
                  <a:path extrusionOk="0" h="3367" w="1493">
                    <a:moveTo>
                      <a:pt x="1" y="1"/>
                    </a:moveTo>
                    <a:lnTo>
                      <a:pt x="1" y="3366"/>
                    </a:lnTo>
                    <a:lnTo>
                      <a:pt x="1493" y="3366"/>
                    </a:lnTo>
                    <a:lnTo>
                      <a:pt x="149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" name="Google Shape;44;p4"/>
              <p:cNvSpPr/>
              <p:nvPr/>
            </p:nvSpPr>
            <p:spPr>
              <a:xfrm>
                <a:off x="7000202" y="2584483"/>
                <a:ext cx="37381" cy="82416"/>
              </a:xfrm>
              <a:custGeom>
                <a:rect b="b" l="l" r="r" t="t"/>
                <a:pathLst>
                  <a:path extrusionOk="0" h="3367" w="1527">
                    <a:moveTo>
                      <a:pt x="0" y="1"/>
                    </a:moveTo>
                    <a:lnTo>
                      <a:pt x="0" y="3366"/>
                    </a:lnTo>
                    <a:lnTo>
                      <a:pt x="1527" y="3366"/>
                    </a:lnTo>
                    <a:lnTo>
                      <a:pt x="152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" name="Google Shape;45;p4"/>
              <p:cNvSpPr/>
              <p:nvPr/>
            </p:nvSpPr>
            <p:spPr>
              <a:xfrm>
                <a:off x="7057094" y="2584483"/>
                <a:ext cx="37405" cy="82416"/>
              </a:xfrm>
              <a:custGeom>
                <a:rect b="b" l="l" r="r" t="t"/>
                <a:pathLst>
                  <a:path extrusionOk="0" h="3367" w="1528">
                    <a:moveTo>
                      <a:pt x="1" y="1"/>
                    </a:moveTo>
                    <a:lnTo>
                      <a:pt x="1" y="3366"/>
                    </a:lnTo>
                    <a:lnTo>
                      <a:pt x="1527" y="3366"/>
                    </a:lnTo>
                    <a:lnTo>
                      <a:pt x="152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" name="Google Shape;46;p4"/>
              <p:cNvSpPr/>
              <p:nvPr/>
            </p:nvSpPr>
            <p:spPr>
              <a:xfrm>
                <a:off x="7112321" y="2584483"/>
                <a:ext cx="37381" cy="82416"/>
              </a:xfrm>
              <a:custGeom>
                <a:rect b="b" l="l" r="r" t="t"/>
                <a:pathLst>
                  <a:path extrusionOk="0" h="3367" w="1527">
                    <a:moveTo>
                      <a:pt x="0" y="1"/>
                    </a:moveTo>
                    <a:lnTo>
                      <a:pt x="0" y="3366"/>
                    </a:lnTo>
                    <a:lnTo>
                      <a:pt x="1527" y="3366"/>
                    </a:lnTo>
                    <a:lnTo>
                      <a:pt x="152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" name="Google Shape;47;p4"/>
              <p:cNvSpPr/>
              <p:nvPr/>
            </p:nvSpPr>
            <p:spPr>
              <a:xfrm>
                <a:off x="7170926" y="2584483"/>
                <a:ext cx="37381" cy="82416"/>
              </a:xfrm>
              <a:custGeom>
                <a:rect b="b" l="l" r="r" t="t"/>
                <a:pathLst>
                  <a:path extrusionOk="0" h="3367" w="1527">
                    <a:moveTo>
                      <a:pt x="0" y="1"/>
                    </a:moveTo>
                    <a:lnTo>
                      <a:pt x="0" y="3366"/>
                    </a:lnTo>
                    <a:lnTo>
                      <a:pt x="1527" y="3366"/>
                    </a:lnTo>
                    <a:lnTo>
                      <a:pt x="152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" name="Google Shape;48;p4"/>
              <p:cNvSpPr/>
              <p:nvPr/>
            </p:nvSpPr>
            <p:spPr>
              <a:xfrm>
                <a:off x="7226128" y="2584483"/>
                <a:ext cx="37381" cy="82416"/>
              </a:xfrm>
              <a:custGeom>
                <a:rect b="b" l="l" r="r" t="t"/>
                <a:pathLst>
                  <a:path extrusionOk="0" h="3367" w="1527">
                    <a:moveTo>
                      <a:pt x="0" y="1"/>
                    </a:moveTo>
                    <a:lnTo>
                      <a:pt x="0" y="3366"/>
                    </a:lnTo>
                    <a:lnTo>
                      <a:pt x="1527" y="3366"/>
                    </a:lnTo>
                    <a:lnTo>
                      <a:pt x="152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49" name="Google Shape;49;p4"/>
          <p:cNvSpPr txBox="1"/>
          <p:nvPr>
            <p:ph idx="2" type="subTitle"/>
          </p:nvPr>
        </p:nvSpPr>
        <p:spPr>
          <a:xfrm rot="5400000">
            <a:off x="-676375" y="1436825"/>
            <a:ext cx="2123100" cy="20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0" name="Google Shape;50;p4"/>
          <p:cNvSpPr txBox="1"/>
          <p:nvPr>
            <p:ph idx="3" type="subTitle"/>
          </p:nvPr>
        </p:nvSpPr>
        <p:spPr>
          <a:xfrm rot="5400000">
            <a:off x="-559825" y="3621325"/>
            <a:ext cx="1890000" cy="20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grpSp>
        <p:nvGrpSpPr>
          <p:cNvPr id="51" name="Google Shape;51;p4"/>
          <p:cNvGrpSpPr/>
          <p:nvPr/>
        </p:nvGrpSpPr>
        <p:grpSpPr>
          <a:xfrm>
            <a:off x="-28650" y="272100"/>
            <a:ext cx="9201300" cy="4599300"/>
            <a:chOff x="-28650" y="272100"/>
            <a:chExt cx="9201300" cy="4599300"/>
          </a:xfrm>
        </p:grpSpPr>
        <p:cxnSp>
          <p:nvCxnSpPr>
            <p:cNvPr id="52" name="Google Shape;52;p4"/>
            <p:cNvCxnSpPr/>
            <p:nvPr/>
          </p:nvCxnSpPr>
          <p:spPr>
            <a:xfrm>
              <a:off x="-28650" y="272150"/>
              <a:ext cx="9201300" cy="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3" name="Google Shape;53;p4"/>
            <p:cNvCxnSpPr/>
            <p:nvPr/>
          </p:nvCxnSpPr>
          <p:spPr>
            <a:xfrm rot="10800000">
              <a:off x="595475" y="272100"/>
              <a:ext cx="0" cy="45993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4" name="Google Shape;54;p4"/>
            <p:cNvCxnSpPr/>
            <p:nvPr/>
          </p:nvCxnSpPr>
          <p:spPr>
            <a:xfrm rot="10800000">
              <a:off x="8548525" y="272100"/>
              <a:ext cx="0" cy="45993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5" name="Google Shape;55;p4"/>
            <p:cNvCxnSpPr/>
            <p:nvPr/>
          </p:nvCxnSpPr>
          <p:spPr>
            <a:xfrm>
              <a:off x="-28650" y="4871400"/>
              <a:ext cx="9201300" cy="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31"/>
          <p:cNvSpPr txBox="1"/>
          <p:nvPr>
            <p:ph type="title"/>
          </p:nvPr>
        </p:nvSpPr>
        <p:spPr>
          <a:xfrm>
            <a:off x="1400100" y="604850"/>
            <a:ext cx="6343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502" name="Google Shape;502;p31"/>
          <p:cNvGrpSpPr/>
          <p:nvPr/>
        </p:nvGrpSpPr>
        <p:grpSpPr>
          <a:xfrm>
            <a:off x="712006" y="4605330"/>
            <a:ext cx="975170" cy="156026"/>
            <a:chOff x="712006" y="4605318"/>
            <a:chExt cx="975170" cy="156026"/>
          </a:xfrm>
        </p:grpSpPr>
        <p:sp>
          <p:nvSpPr>
            <p:cNvPr id="503" name="Google Shape;503;p31"/>
            <p:cNvSpPr/>
            <p:nvPr/>
          </p:nvSpPr>
          <p:spPr>
            <a:xfrm>
              <a:off x="712006" y="4605318"/>
              <a:ext cx="975170" cy="156026"/>
            </a:xfrm>
            <a:custGeom>
              <a:rect b="b" l="l" r="r" t="t"/>
              <a:pathLst>
                <a:path extrusionOk="0" h="4893" w="45590">
                  <a:moveTo>
                    <a:pt x="0" y="1"/>
                  </a:moveTo>
                  <a:lnTo>
                    <a:pt x="0" y="4893"/>
                  </a:lnTo>
                  <a:lnTo>
                    <a:pt x="45590" y="4893"/>
                  </a:lnTo>
                  <a:lnTo>
                    <a:pt x="45590" y="1"/>
                  </a:lnTo>
                  <a:close/>
                </a:path>
              </a:pathLst>
            </a:custGeom>
            <a:solidFill>
              <a:schemeClr val="lt2"/>
            </a:solidFill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04" name="Google Shape;504;p31"/>
            <p:cNvGrpSpPr/>
            <p:nvPr/>
          </p:nvGrpSpPr>
          <p:grpSpPr>
            <a:xfrm>
              <a:off x="747411" y="4631877"/>
              <a:ext cx="562181" cy="107388"/>
              <a:chOff x="6832025" y="2584483"/>
              <a:chExt cx="431484" cy="82416"/>
            </a:xfrm>
          </p:grpSpPr>
          <p:sp>
            <p:nvSpPr>
              <p:cNvPr id="505" name="Google Shape;505;p31"/>
              <p:cNvSpPr/>
              <p:nvPr/>
            </p:nvSpPr>
            <p:spPr>
              <a:xfrm>
                <a:off x="6832025" y="2584483"/>
                <a:ext cx="36549" cy="82416"/>
              </a:xfrm>
              <a:custGeom>
                <a:rect b="b" l="l" r="r" t="t"/>
                <a:pathLst>
                  <a:path extrusionOk="0" h="3367" w="1493">
                    <a:moveTo>
                      <a:pt x="1" y="1"/>
                    </a:moveTo>
                    <a:lnTo>
                      <a:pt x="1" y="3366"/>
                    </a:lnTo>
                    <a:lnTo>
                      <a:pt x="1493" y="3366"/>
                    </a:lnTo>
                    <a:lnTo>
                      <a:pt x="149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6" name="Google Shape;506;p31"/>
              <p:cNvSpPr/>
              <p:nvPr/>
            </p:nvSpPr>
            <p:spPr>
              <a:xfrm>
                <a:off x="6886395" y="2584483"/>
                <a:ext cx="37381" cy="82416"/>
              </a:xfrm>
              <a:custGeom>
                <a:rect b="b" l="l" r="r" t="t"/>
                <a:pathLst>
                  <a:path extrusionOk="0" h="3367" w="1527">
                    <a:moveTo>
                      <a:pt x="0" y="1"/>
                    </a:moveTo>
                    <a:lnTo>
                      <a:pt x="0" y="3366"/>
                    </a:lnTo>
                    <a:lnTo>
                      <a:pt x="1527" y="3366"/>
                    </a:lnTo>
                    <a:lnTo>
                      <a:pt x="152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7" name="Google Shape;507;p31"/>
              <p:cNvSpPr/>
              <p:nvPr/>
            </p:nvSpPr>
            <p:spPr>
              <a:xfrm>
                <a:off x="6945832" y="2584483"/>
                <a:ext cx="36549" cy="82416"/>
              </a:xfrm>
              <a:custGeom>
                <a:rect b="b" l="l" r="r" t="t"/>
                <a:pathLst>
                  <a:path extrusionOk="0" h="3367" w="1493">
                    <a:moveTo>
                      <a:pt x="1" y="1"/>
                    </a:moveTo>
                    <a:lnTo>
                      <a:pt x="1" y="3366"/>
                    </a:lnTo>
                    <a:lnTo>
                      <a:pt x="1493" y="3366"/>
                    </a:lnTo>
                    <a:lnTo>
                      <a:pt x="149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8" name="Google Shape;508;p31"/>
              <p:cNvSpPr/>
              <p:nvPr/>
            </p:nvSpPr>
            <p:spPr>
              <a:xfrm>
                <a:off x="7000202" y="2584483"/>
                <a:ext cx="37381" cy="82416"/>
              </a:xfrm>
              <a:custGeom>
                <a:rect b="b" l="l" r="r" t="t"/>
                <a:pathLst>
                  <a:path extrusionOk="0" h="3367" w="1527">
                    <a:moveTo>
                      <a:pt x="0" y="1"/>
                    </a:moveTo>
                    <a:lnTo>
                      <a:pt x="0" y="3366"/>
                    </a:lnTo>
                    <a:lnTo>
                      <a:pt x="1527" y="3366"/>
                    </a:lnTo>
                    <a:lnTo>
                      <a:pt x="152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9" name="Google Shape;509;p31"/>
              <p:cNvSpPr/>
              <p:nvPr/>
            </p:nvSpPr>
            <p:spPr>
              <a:xfrm>
                <a:off x="7057094" y="2584483"/>
                <a:ext cx="37405" cy="82416"/>
              </a:xfrm>
              <a:custGeom>
                <a:rect b="b" l="l" r="r" t="t"/>
                <a:pathLst>
                  <a:path extrusionOk="0" h="3367" w="1528">
                    <a:moveTo>
                      <a:pt x="1" y="1"/>
                    </a:moveTo>
                    <a:lnTo>
                      <a:pt x="1" y="3366"/>
                    </a:lnTo>
                    <a:lnTo>
                      <a:pt x="1527" y="3366"/>
                    </a:lnTo>
                    <a:lnTo>
                      <a:pt x="152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0" name="Google Shape;510;p31"/>
              <p:cNvSpPr/>
              <p:nvPr/>
            </p:nvSpPr>
            <p:spPr>
              <a:xfrm>
                <a:off x="7112321" y="2584483"/>
                <a:ext cx="37381" cy="82416"/>
              </a:xfrm>
              <a:custGeom>
                <a:rect b="b" l="l" r="r" t="t"/>
                <a:pathLst>
                  <a:path extrusionOk="0" h="3367" w="1527">
                    <a:moveTo>
                      <a:pt x="0" y="1"/>
                    </a:moveTo>
                    <a:lnTo>
                      <a:pt x="0" y="3366"/>
                    </a:lnTo>
                    <a:lnTo>
                      <a:pt x="1527" y="3366"/>
                    </a:lnTo>
                    <a:lnTo>
                      <a:pt x="152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1" name="Google Shape;511;p31"/>
              <p:cNvSpPr/>
              <p:nvPr/>
            </p:nvSpPr>
            <p:spPr>
              <a:xfrm>
                <a:off x="7170926" y="2584483"/>
                <a:ext cx="37381" cy="82416"/>
              </a:xfrm>
              <a:custGeom>
                <a:rect b="b" l="l" r="r" t="t"/>
                <a:pathLst>
                  <a:path extrusionOk="0" h="3367" w="1527">
                    <a:moveTo>
                      <a:pt x="0" y="1"/>
                    </a:moveTo>
                    <a:lnTo>
                      <a:pt x="0" y="3366"/>
                    </a:lnTo>
                    <a:lnTo>
                      <a:pt x="1527" y="3366"/>
                    </a:lnTo>
                    <a:lnTo>
                      <a:pt x="152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2" name="Google Shape;512;p31"/>
              <p:cNvSpPr/>
              <p:nvPr/>
            </p:nvSpPr>
            <p:spPr>
              <a:xfrm>
                <a:off x="7226128" y="2584483"/>
                <a:ext cx="37381" cy="82416"/>
              </a:xfrm>
              <a:custGeom>
                <a:rect b="b" l="l" r="r" t="t"/>
                <a:pathLst>
                  <a:path extrusionOk="0" h="3367" w="1527">
                    <a:moveTo>
                      <a:pt x="0" y="1"/>
                    </a:moveTo>
                    <a:lnTo>
                      <a:pt x="0" y="3366"/>
                    </a:lnTo>
                    <a:lnTo>
                      <a:pt x="1527" y="3366"/>
                    </a:lnTo>
                    <a:lnTo>
                      <a:pt x="152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513" name="Google Shape;513;p31"/>
          <p:cNvGrpSpPr/>
          <p:nvPr/>
        </p:nvGrpSpPr>
        <p:grpSpPr>
          <a:xfrm>
            <a:off x="7803674" y="274350"/>
            <a:ext cx="740253" cy="263814"/>
            <a:chOff x="7803674" y="274350"/>
            <a:chExt cx="740253" cy="263814"/>
          </a:xfrm>
        </p:grpSpPr>
        <p:sp>
          <p:nvSpPr>
            <p:cNvPr id="514" name="Google Shape;514;p31"/>
            <p:cNvSpPr/>
            <p:nvPr/>
          </p:nvSpPr>
          <p:spPr>
            <a:xfrm>
              <a:off x="7803674" y="274350"/>
              <a:ext cx="740253" cy="263814"/>
            </a:xfrm>
            <a:custGeom>
              <a:rect b="b" l="l" r="r" t="t"/>
              <a:pathLst>
                <a:path extrusionOk="0" h="28590" w="46007">
                  <a:moveTo>
                    <a:pt x="1" y="0"/>
                  </a:moveTo>
                  <a:lnTo>
                    <a:pt x="1" y="28589"/>
                  </a:lnTo>
                  <a:lnTo>
                    <a:pt x="46007" y="28589"/>
                  </a:lnTo>
                  <a:lnTo>
                    <a:pt x="46007" y="0"/>
                  </a:lnTo>
                  <a:close/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31"/>
            <p:cNvSpPr/>
            <p:nvPr/>
          </p:nvSpPr>
          <p:spPr>
            <a:xfrm>
              <a:off x="8324343" y="359965"/>
              <a:ext cx="87521" cy="87487"/>
            </a:xfrm>
            <a:custGeom>
              <a:rect b="b" l="l" r="r" t="t"/>
              <a:pathLst>
                <a:path extrusionOk="0" h="1701" w="1702">
                  <a:moveTo>
                    <a:pt x="105" y="1"/>
                  </a:moveTo>
                  <a:lnTo>
                    <a:pt x="36" y="35"/>
                  </a:lnTo>
                  <a:lnTo>
                    <a:pt x="1" y="139"/>
                  </a:lnTo>
                  <a:lnTo>
                    <a:pt x="36" y="209"/>
                  </a:lnTo>
                  <a:lnTo>
                    <a:pt x="660" y="868"/>
                  </a:lnTo>
                  <a:lnTo>
                    <a:pt x="36" y="1493"/>
                  </a:lnTo>
                  <a:lnTo>
                    <a:pt x="1" y="1597"/>
                  </a:lnTo>
                  <a:lnTo>
                    <a:pt x="36" y="1666"/>
                  </a:lnTo>
                  <a:lnTo>
                    <a:pt x="105" y="1701"/>
                  </a:lnTo>
                  <a:lnTo>
                    <a:pt x="209" y="1666"/>
                  </a:lnTo>
                  <a:lnTo>
                    <a:pt x="834" y="1041"/>
                  </a:lnTo>
                  <a:lnTo>
                    <a:pt x="1493" y="1666"/>
                  </a:lnTo>
                  <a:lnTo>
                    <a:pt x="1562" y="1701"/>
                  </a:lnTo>
                  <a:lnTo>
                    <a:pt x="1666" y="1666"/>
                  </a:lnTo>
                  <a:lnTo>
                    <a:pt x="1701" y="1597"/>
                  </a:lnTo>
                  <a:lnTo>
                    <a:pt x="1666" y="1493"/>
                  </a:lnTo>
                  <a:lnTo>
                    <a:pt x="1007" y="868"/>
                  </a:lnTo>
                  <a:lnTo>
                    <a:pt x="1666" y="209"/>
                  </a:lnTo>
                  <a:lnTo>
                    <a:pt x="1701" y="139"/>
                  </a:lnTo>
                  <a:lnTo>
                    <a:pt x="1666" y="35"/>
                  </a:lnTo>
                  <a:lnTo>
                    <a:pt x="1562" y="1"/>
                  </a:lnTo>
                  <a:lnTo>
                    <a:pt x="1493" y="35"/>
                  </a:lnTo>
                  <a:lnTo>
                    <a:pt x="834" y="695"/>
                  </a:lnTo>
                  <a:lnTo>
                    <a:pt x="209" y="35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31"/>
            <p:cNvSpPr/>
            <p:nvPr/>
          </p:nvSpPr>
          <p:spPr>
            <a:xfrm>
              <a:off x="8122762" y="354616"/>
              <a:ext cx="99914" cy="99985"/>
            </a:xfrm>
            <a:custGeom>
              <a:rect b="b" l="l" r="r" t="t"/>
              <a:pathLst>
                <a:path extrusionOk="0" h="1944" w="1943">
                  <a:moveTo>
                    <a:pt x="1700" y="243"/>
                  </a:moveTo>
                  <a:lnTo>
                    <a:pt x="1700" y="1701"/>
                  </a:lnTo>
                  <a:lnTo>
                    <a:pt x="243" y="1701"/>
                  </a:lnTo>
                  <a:lnTo>
                    <a:pt x="243" y="243"/>
                  </a:lnTo>
                  <a:close/>
                  <a:moveTo>
                    <a:pt x="0" y="1"/>
                  </a:moveTo>
                  <a:lnTo>
                    <a:pt x="0" y="1943"/>
                  </a:lnTo>
                  <a:lnTo>
                    <a:pt x="1943" y="1943"/>
                  </a:lnTo>
                  <a:lnTo>
                    <a:pt x="19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31"/>
            <p:cNvSpPr/>
            <p:nvPr/>
          </p:nvSpPr>
          <p:spPr>
            <a:xfrm>
              <a:off x="7921129" y="404607"/>
              <a:ext cx="99965" cy="12498"/>
            </a:xfrm>
            <a:custGeom>
              <a:rect b="b" l="l" r="r" t="t"/>
              <a:pathLst>
                <a:path extrusionOk="0" h="243" w="1944">
                  <a:moveTo>
                    <a:pt x="104" y="0"/>
                  </a:moveTo>
                  <a:lnTo>
                    <a:pt x="35" y="35"/>
                  </a:lnTo>
                  <a:lnTo>
                    <a:pt x="0" y="139"/>
                  </a:lnTo>
                  <a:lnTo>
                    <a:pt x="35" y="208"/>
                  </a:lnTo>
                  <a:lnTo>
                    <a:pt x="104" y="243"/>
                  </a:lnTo>
                  <a:lnTo>
                    <a:pt x="1839" y="243"/>
                  </a:lnTo>
                  <a:lnTo>
                    <a:pt x="1908" y="208"/>
                  </a:lnTo>
                  <a:lnTo>
                    <a:pt x="1943" y="139"/>
                  </a:lnTo>
                  <a:lnTo>
                    <a:pt x="1908" y="35"/>
                  </a:lnTo>
                  <a:lnTo>
                    <a:pt x="18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18" name="Google Shape;518;p31"/>
          <p:cNvSpPr txBox="1"/>
          <p:nvPr>
            <p:ph idx="1" type="subTitle"/>
          </p:nvPr>
        </p:nvSpPr>
        <p:spPr>
          <a:xfrm rot="5400000">
            <a:off x="-676375" y="1436825"/>
            <a:ext cx="2123100" cy="20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19" name="Google Shape;519;p31"/>
          <p:cNvSpPr txBox="1"/>
          <p:nvPr>
            <p:ph idx="2" type="subTitle"/>
          </p:nvPr>
        </p:nvSpPr>
        <p:spPr>
          <a:xfrm rot="5400000">
            <a:off x="-559825" y="3621325"/>
            <a:ext cx="1890000" cy="20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grpSp>
        <p:nvGrpSpPr>
          <p:cNvPr id="520" name="Google Shape;520;p31"/>
          <p:cNvGrpSpPr/>
          <p:nvPr/>
        </p:nvGrpSpPr>
        <p:grpSpPr>
          <a:xfrm>
            <a:off x="-28650" y="272100"/>
            <a:ext cx="9201300" cy="4599300"/>
            <a:chOff x="-28650" y="272100"/>
            <a:chExt cx="9201300" cy="4599300"/>
          </a:xfrm>
        </p:grpSpPr>
        <p:cxnSp>
          <p:nvCxnSpPr>
            <p:cNvPr id="521" name="Google Shape;521;p31"/>
            <p:cNvCxnSpPr/>
            <p:nvPr/>
          </p:nvCxnSpPr>
          <p:spPr>
            <a:xfrm>
              <a:off x="-28650" y="272150"/>
              <a:ext cx="9201300" cy="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22" name="Google Shape;522;p31"/>
            <p:cNvCxnSpPr/>
            <p:nvPr/>
          </p:nvCxnSpPr>
          <p:spPr>
            <a:xfrm rot="10800000">
              <a:off x="595475" y="272100"/>
              <a:ext cx="0" cy="45993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23" name="Google Shape;523;p31"/>
            <p:cNvCxnSpPr/>
            <p:nvPr/>
          </p:nvCxnSpPr>
          <p:spPr>
            <a:xfrm rot="10800000">
              <a:off x="8548525" y="272100"/>
              <a:ext cx="0" cy="45993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24" name="Google Shape;524;p31"/>
            <p:cNvCxnSpPr/>
            <p:nvPr/>
          </p:nvCxnSpPr>
          <p:spPr>
            <a:xfrm>
              <a:off x="-28650" y="4871400"/>
              <a:ext cx="9201300" cy="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CUSTOM_12"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32"/>
          <p:cNvSpPr txBox="1"/>
          <p:nvPr>
            <p:ph type="title"/>
          </p:nvPr>
        </p:nvSpPr>
        <p:spPr>
          <a:xfrm>
            <a:off x="1400100" y="604850"/>
            <a:ext cx="6343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27" name="Google Shape;527;p32"/>
          <p:cNvSpPr txBox="1"/>
          <p:nvPr>
            <p:ph idx="1" type="subTitle"/>
          </p:nvPr>
        </p:nvSpPr>
        <p:spPr>
          <a:xfrm rot="5400000">
            <a:off x="-676375" y="1436825"/>
            <a:ext cx="2123100" cy="20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28" name="Google Shape;528;p32"/>
          <p:cNvSpPr txBox="1"/>
          <p:nvPr>
            <p:ph idx="2" type="subTitle"/>
          </p:nvPr>
        </p:nvSpPr>
        <p:spPr>
          <a:xfrm rot="5400000">
            <a:off x="-559825" y="3621325"/>
            <a:ext cx="1890000" cy="20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grpSp>
        <p:nvGrpSpPr>
          <p:cNvPr id="529" name="Google Shape;529;p32"/>
          <p:cNvGrpSpPr/>
          <p:nvPr/>
        </p:nvGrpSpPr>
        <p:grpSpPr>
          <a:xfrm>
            <a:off x="-28650" y="272100"/>
            <a:ext cx="9201300" cy="4599300"/>
            <a:chOff x="-28650" y="272100"/>
            <a:chExt cx="9201300" cy="4599300"/>
          </a:xfrm>
        </p:grpSpPr>
        <p:cxnSp>
          <p:nvCxnSpPr>
            <p:cNvPr id="530" name="Google Shape;530;p32"/>
            <p:cNvCxnSpPr/>
            <p:nvPr/>
          </p:nvCxnSpPr>
          <p:spPr>
            <a:xfrm>
              <a:off x="-28650" y="272150"/>
              <a:ext cx="9201300" cy="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31" name="Google Shape;531;p32"/>
            <p:cNvCxnSpPr/>
            <p:nvPr/>
          </p:nvCxnSpPr>
          <p:spPr>
            <a:xfrm rot="10800000">
              <a:off x="595475" y="272100"/>
              <a:ext cx="0" cy="45993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32" name="Google Shape;532;p32"/>
            <p:cNvCxnSpPr/>
            <p:nvPr/>
          </p:nvCxnSpPr>
          <p:spPr>
            <a:xfrm rot="10800000">
              <a:off x="8548525" y="272100"/>
              <a:ext cx="0" cy="45993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33" name="Google Shape;533;p32"/>
            <p:cNvCxnSpPr/>
            <p:nvPr/>
          </p:nvCxnSpPr>
          <p:spPr>
            <a:xfrm>
              <a:off x="-28650" y="4871400"/>
              <a:ext cx="9201300" cy="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5">
  <p:cSld name="CUSTOM_13"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5" name="Google Shape;535;p33"/>
          <p:cNvGrpSpPr/>
          <p:nvPr/>
        </p:nvGrpSpPr>
        <p:grpSpPr>
          <a:xfrm>
            <a:off x="768031" y="382155"/>
            <a:ext cx="975170" cy="156026"/>
            <a:chOff x="671456" y="448830"/>
            <a:chExt cx="975170" cy="156026"/>
          </a:xfrm>
        </p:grpSpPr>
        <p:sp>
          <p:nvSpPr>
            <p:cNvPr id="536" name="Google Shape;536;p33"/>
            <p:cNvSpPr/>
            <p:nvPr/>
          </p:nvSpPr>
          <p:spPr>
            <a:xfrm>
              <a:off x="671456" y="448830"/>
              <a:ext cx="975170" cy="156026"/>
            </a:xfrm>
            <a:custGeom>
              <a:rect b="b" l="l" r="r" t="t"/>
              <a:pathLst>
                <a:path extrusionOk="0" h="4893" w="45590">
                  <a:moveTo>
                    <a:pt x="0" y="1"/>
                  </a:moveTo>
                  <a:lnTo>
                    <a:pt x="0" y="4893"/>
                  </a:lnTo>
                  <a:lnTo>
                    <a:pt x="45590" y="4893"/>
                  </a:lnTo>
                  <a:lnTo>
                    <a:pt x="45590" y="1"/>
                  </a:lnTo>
                  <a:close/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37" name="Google Shape;537;p33"/>
            <p:cNvGrpSpPr/>
            <p:nvPr/>
          </p:nvGrpSpPr>
          <p:grpSpPr>
            <a:xfrm>
              <a:off x="706861" y="475389"/>
              <a:ext cx="562181" cy="107388"/>
              <a:chOff x="6832025" y="2584483"/>
              <a:chExt cx="431484" cy="82416"/>
            </a:xfrm>
          </p:grpSpPr>
          <p:sp>
            <p:nvSpPr>
              <p:cNvPr id="538" name="Google Shape;538;p33"/>
              <p:cNvSpPr/>
              <p:nvPr/>
            </p:nvSpPr>
            <p:spPr>
              <a:xfrm>
                <a:off x="6832025" y="2584483"/>
                <a:ext cx="36549" cy="82416"/>
              </a:xfrm>
              <a:custGeom>
                <a:rect b="b" l="l" r="r" t="t"/>
                <a:pathLst>
                  <a:path extrusionOk="0" h="3367" w="1493">
                    <a:moveTo>
                      <a:pt x="1" y="1"/>
                    </a:moveTo>
                    <a:lnTo>
                      <a:pt x="1" y="3366"/>
                    </a:lnTo>
                    <a:lnTo>
                      <a:pt x="1493" y="3366"/>
                    </a:lnTo>
                    <a:lnTo>
                      <a:pt x="149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9" name="Google Shape;539;p33"/>
              <p:cNvSpPr/>
              <p:nvPr/>
            </p:nvSpPr>
            <p:spPr>
              <a:xfrm>
                <a:off x="6886395" y="2584483"/>
                <a:ext cx="37381" cy="82416"/>
              </a:xfrm>
              <a:custGeom>
                <a:rect b="b" l="l" r="r" t="t"/>
                <a:pathLst>
                  <a:path extrusionOk="0" h="3367" w="1527">
                    <a:moveTo>
                      <a:pt x="0" y="1"/>
                    </a:moveTo>
                    <a:lnTo>
                      <a:pt x="0" y="3366"/>
                    </a:lnTo>
                    <a:lnTo>
                      <a:pt x="1527" y="3366"/>
                    </a:lnTo>
                    <a:lnTo>
                      <a:pt x="152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0" name="Google Shape;540;p33"/>
              <p:cNvSpPr/>
              <p:nvPr/>
            </p:nvSpPr>
            <p:spPr>
              <a:xfrm>
                <a:off x="6945832" y="2584483"/>
                <a:ext cx="36549" cy="82416"/>
              </a:xfrm>
              <a:custGeom>
                <a:rect b="b" l="l" r="r" t="t"/>
                <a:pathLst>
                  <a:path extrusionOk="0" h="3367" w="1493">
                    <a:moveTo>
                      <a:pt x="1" y="1"/>
                    </a:moveTo>
                    <a:lnTo>
                      <a:pt x="1" y="3366"/>
                    </a:lnTo>
                    <a:lnTo>
                      <a:pt x="1493" y="3366"/>
                    </a:lnTo>
                    <a:lnTo>
                      <a:pt x="149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1" name="Google Shape;541;p33"/>
              <p:cNvSpPr/>
              <p:nvPr/>
            </p:nvSpPr>
            <p:spPr>
              <a:xfrm>
                <a:off x="7000202" y="2584483"/>
                <a:ext cx="37381" cy="82416"/>
              </a:xfrm>
              <a:custGeom>
                <a:rect b="b" l="l" r="r" t="t"/>
                <a:pathLst>
                  <a:path extrusionOk="0" h="3367" w="1527">
                    <a:moveTo>
                      <a:pt x="0" y="1"/>
                    </a:moveTo>
                    <a:lnTo>
                      <a:pt x="0" y="3366"/>
                    </a:lnTo>
                    <a:lnTo>
                      <a:pt x="1527" y="3366"/>
                    </a:lnTo>
                    <a:lnTo>
                      <a:pt x="152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2" name="Google Shape;542;p33"/>
              <p:cNvSpPr/>
              <p:nvPr/>
            </p:nvSpPr>
            <p:spPr>
              <a:xfrm>
                <a:off x="7057094" y="2584483"/>
                <a:ext cx="37405" cy="82416"/>
              </a:xfrm>
              <a:custGeom>
                <a:rect b="b" l="l" r="r" t="t"/>
                <a:pathLst>
                  <a:path extrusionOk="0" h="3367" w="1528">
                    <a:moveTo>
                      <a:pt x="1" y="1"/>
                    </a:moveTo>
                    <a:lnTo>
                      <a:pt x="1" y="3366"/>
                    </a:lnTo>
                    <a:lnTo>
                      <a:pt x="1527" y="3366"/>
                    </a:lnTo>
                    <a:lnTo>
                      <a:pt x="152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3" name="Google Shape;543;p33"/>
              <p:cNvSpPr/>
              <p:nvPr/>
            </p:nvSpPr>
            <p:spPr>
              <a:xfrm>
                <a:off x="7112321" y="2584483"/>
                <a:ext cx="37381" cy="82416"/>
              </a:xfrm>
              <a:custGeom>
                <a:rect b="b" l="l" r="r" t="t"/>
                <a:pathLst>
                  <a:path extrusionOk="0" h="3367" w="1527">
                    <a:moveTo>
                      <a:pt x="0" y="1"/>
                    </a:moveTo>
                    <a:lnTo>
                      <a:pt x="0" y="3366"/>
                    </a:lnTo>
                    <a:lnTo>
                      <a:pt x="1527" y="3366"/>
                    </a:lnTo>
                    <a:lnTo>
                      <a:pt x="152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4" name="Google Shape;544;p33"/>
              <p:cNvSpPr/>
              <p:nvPr/>
            </p:nvSpPr>
            <p:spPr>
              <a:xfrm>
                <a:off x="7170926" y="2584483"/>
                <a:ext cx="37381" cy="82416"/>
              </a:xfrm>
              <a:custGeom>
                <a:rect b="b" l="l" r="r" t="t"/>
                <a:pathLst>
                  <a:path extrusionOk="0" h="3367" w="1527">
                    <a:moveTo>
                      <a:pt x="0" y="1"/>
                    </a:moveTo>
                    <a:lnTo>
                      <a:pt x="0" y="3366"/>
                    </a:lnTo>
                    <a:lnTo>
                      <a:pt x="1527" y="3366"/>
                    </a:lnTo>
                    <a:lnTo>
                      <a:pt x="152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5" name="Google Shape;545;p33"/>
              <p:cNvSpPr/>
              <p:nvPr/>
            </p:nvSpPr>
            <p:spPr>
              <a:xfrm>
                <a:off x="7226128" y="2584483"/>
                <a:ext cx="37381" cy="82416"/>
              </a:xfrm>
              <a:custGeom>
                <a:rect b="b" l="l" r="r" t="t"/>
                <a:pathLst>
                  <a:path extrusionOk="0" h="3367" w="1527">
                    <a:moveTo>
                      <a:pt x="0" y="1"/>
                    </a:moveTo>
                    <a:lnTo>
                      <a:pt x="0" y="3366"/>
                    </a:lnTo>
                    <a:lnTo>
                      <a:pt x="1527" y="3366"/>
                    </a:lnTo>
                    <a:lnTo>
                      <a:pt x="152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546" name="Google Shape;546;p33"/>
          <p:cNvSpPr txBox="1"/>
          <p:nvPr>
            <p:ph type="title"/>
          </p:nvPr>
        </p:nvSpPr>
        <p:spPr>
          <a:xfrm>
            <a:off x="1400100" y="604850"/>
            <a:ext cx="6343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47" name="Google Shape;547;p33"/>
          <p:cNvSpPr txBox="1"/>
          <p:nvPr>
            <p:ph idx="1" type="subTitle"/>
          </p:nvPr>
        </p:nvSpPr>
        <p:spPr>
          <a:xfrm rot="5400000">
            <a:off x="-676375" y="1436825"/>
            <a:ext cx="2123100" cy="20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48" name="Google Shape;548;p33"/>
          <p:cNvSpPr txBox="1"/>
          <p:nvPr>
            <p:ph idx="2" type="subTitle"/>
          </p:nvPr>
        </p:nvSpPr>
        <p:spPr>
          <a:xfrm rot="5400000">
            <a:off x="-559825" y="3621325"/>
            <a:ext cx="1890000" cy="20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grpSp>
        <p:nvGrpSpPr>
          <p:cNvPr id="549" name="Google Shape;549;p33"/>
          <p:cNvGrpSpPr/>
          <p:nvPr/>
        </p:nvGrpSpPr>
        <p:grpSpPr>
          <a:xfrm>
            <a:off x="-28650" y="272100"/>
            <a:ext cx="9201300" cy="4599300"/>
            <a:chOff x="-28650" y="272100"/>
            <a:chExt cx="9201300" cy="4599300"/>
          </a:xfrm>
        </p:grpSpPr>
        <p:cxnSp>
          <p:nvCxnSpPr>
            <p:cNvPr id="550" name="Google Shape;550;p33"/>
            <p:cNvCxnSpPr/>
            <p:nvPr/>
          </p:nvCxnSpPr>
          <p:spPr>
            <a:xfrm>
              <a:off x="-28650" y="272150"/>
              <a:ext cx="9201300" cy="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51" name="Google Shape;551;p33"/>
            <p:cNvCxnSpPr/>
            <p:nvPr/>
          </p:nvCxnSpPr>
          <p:spPr>
            <a:xfrm rot="10800000">
              <a:off x="595475" y="272100"/>
              <a:ext cx="0" cy="45993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52" name="Google Shape;552;p33"/>
            <p:cNvCxnSpPr/>
            <p:nvPr/>
          </p:nvCxnSpPr>
          <p:spPr>
            <a:xfrm rot="10800000">
              <a:off x="8548525" y="272100"/>
              <a:ext cx="0" cy="45993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53" name="Google Shape;553;p33"/>
            <p:cNvCxnSpPr/>
            <p:nvPr/>
          </p:nvCxnSpPr>
          <p:spPr>
            <a:xfrm>
              <a:off x="-28650" y="4871400"/>
              <a:ext cx="9201300" cy="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BLANK_1_1_1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34"/>
          <p:cNvSpPr txBox="1"/>
          <p:nvPr>
            <p:ph type="ctrTitle"/>
          </p:nvPr>
        </p:nvSpPr>
        <p:spPr>
          <a:xfrm>
            <a:off x="3676575" y="667313"/>
            <a:ext cx="4284000" cy="99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56" name="Google Shape;556;p34"/>
          <p:cNvSpPr txBox="1"/>
          <p:nvPr>
            <p:ph idx="1" type="subTitle"/>
          </p:nvPr>
        </p:nvSpPr>
        <p:spPr>
          <a:xfrm>
            <a:off x="3671700" y="1586850"/>
            <a:ext cx="4293900" cy="121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557" name="Google Shape;557;p34"/>
          <p:cNvSpPr txBox="1"/>
          <p:nvPr/>
        </p:nvSpPr>
        <p:spPr>
          <a:xfrm>
            <a:off x="3503025" y="3841825"/>
            <a:ext cx="4631100" cy="49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DM Sans"/>
                <a:ea typeface="DM Sans"/>
                <a:cs typeface="DM Sans"/>
                <a:sym typeface="DM Sans"/>
              </a:rPr>
              <a:t>CREDITS: This presentation template was created by </a:t>
            </a:r>
            <a:r>
              <a:rPr b="1" lang="en" sz="1100">
                <a:uFill>
                  <a:noFill/>
                </a:uFill>
                <a:latin typeface="DM Sans"/>
                <a:ea typeface="DM Sans"/>
                <a:cs typeface="DM Sans"/>
                <a:sym typeface="DM Sans"/>
                <a:hlinkClick r:id="rId3"/>
              </a:rPr>
              <a:t>Slidesgo</a:t>
            </a:r>
            <a:r>
              <a:rPr lang="en" sz="1100">
                <a:latin typeface="DM Sans"/>
                <a:ea typeface="DM Sans"/>
                <a:cs typeface="DM Sans"/>
                <a:sym typeface="DM Sans"/>
              </a:rPr>
              <a:t>, including icons by </a:t>
            </a:r>
            <a:r>
              <a:rPr b="1" lang="en" sz="1100">
                <a:uFill>
                  <a:noFill/>
                </a:uFill>
                <a:latin typeface="DM Sans"/>
                <a:ea typeface="DM Sans"/>
                <a:cs typeface="DM Sans"/>
                <a:sym typeface="DM Sans"/>
                <a:hlinkClick r:id="rId4"/>
              </a:rPr>
              <a:t>Flaticon</a:t>
            </a:r>
            <a:r>
              <a:rPr lang="en" sz="1100">
                <a:latin typeface="DM Sans"/>
                <a:ea typeface="DM Sans"/>
                <a:cs typeface="DM Sans"/>
                <a:sym typeface="DM Sans"/>
              </a:rPr>
              <a:t> and infographics &amp; images by </a:t>
            </a:r>
            <a:r>
              <a:rPr b="1" lang="en" sz="1100">
                <a:uFill>
                  <a:noFill/>
                </a:uFill>
                <a:latin typeface="DM Sans"/>
                <a:ea typeface="DM Sans"/>
                <a:cs typeface="DM Sans"/>
                <a:sym typeface="DM Sans"/>
                <a:hlinkClick r:id="rId5"/>
              </a:rPr>
              <a:t>Freepik</a:t>
            </a:r>
            <a:endParaRPr b="1" sz="110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58" name="Google Shape;558;p34"/>
          <p:cNvSpPr txBox="1"/>
          <p:nvPr>
            <p:ph idx="2" type="subTitle"/>
          </p:nvPr>
        </p:nvSpPr>
        <p:spPr>
          <a:xfrm rot="5400000">
            <a:off x="-676375" y="1436825"/>
            <a:ext cx="2123100" cy="20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59" name="Google Shape;559;p34"/>
          <p:cNvSpPr txBox="1"/>
          <p:nvPr>
            <p:ph idx="3" type="subTitle"/>
          </p:nvPr>
        </p:nvSpPr>
        <p:spPr>
          <a:xfrm rot="5400000">
            <a:off x="-559825" y="3621325"/>
            <a:ext cx="1890000" cy="20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grpSp>
        <p:nvGrpSpPr>
          <p:cNvPr id="560" name="Google Shape;560;p34"/>
          <p:cNvGrpSpPr/>
          <p:nvPr/>
        </p:nvGrpSpPr>
        <p:grpSpPr>
          <a:xfrm>
            <a:off x="-28650" y="272100"/>
            <a:ext cx="9201300" cy="4599300"/>
            <a:chOff x="-28650" y="272100"/>
            <a:chExt cx="9201300" cy="4599300"/>
          </a:xfrm>
        </p:grpSpPr>
        <p:cxnSp>
          <p:nvCxnSpPr>
            <p:cNvPr id="561" name="Google Shape;561;p34"/>
            <p:cNvCxnSpPr/>
            <p:nvPr/>
          </p:nvCxnSpPr>
          <p:spPr>
            <a:xfrm>
              <a:off x="-28650" y="272150"/>
              <a:ext cx="9201300" cy="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62" name="Google Shape;562;p34"/>
            <p:cNvCxnSpPr/>
            <p:nvPr/>
          </p:nvCxnSpPr>
          <p:spPr>
            <a:xfrm rot="10800000">
              <a:off x="595475" y="272100"/>
              <a:ext cx="0" cy="45993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63" name="Google Shape;563;p34"/>
            <p:cNvCxnSpPr/>
            <p:nvPr/>
          </p:nvCxnSpPr>
          <p:spPr>
            <a:xfrm rot="10800000">
              <a:off x="8548525" y="272100"/>
              <a:ext cx="0" cy="45993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64" name="Google Shape;564;p34"/>
            <p:cNvCxnSpPr/>
            <p:nvPr/>
          </p:nvCxnSpPr>
          <p:spPr>
            <a:xfrm>
              <a:off x="-28650" y="4871400"/>
              <a:ext cx="9201300" cy="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_1_1_1_1_1_1"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6" name="Google Shape;566;p35"/>
          <p:cNvCxnSpPr/>
          <p:nvPr/>
        </p:nvCxnSpPr>
        <p:spPr>
          <a:xfrm>
            <a:off x="-28650" y="4871400"/>
            <a:ext cx="92013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567" name="Google Shape;567;p35"/>
          <p:cNvGrpSpPr/>
          <p:nvPr/>
        </p:nvGrpSpPr>
        <p:grpSpPr>
          <a:xfrm>
            <a:off x="7743206" y="4046953"/>
            <a:ext cx="616248" cy="615772"/>
            <a:chOff x="8346306" y="4043753"/>
            <a:chExt cx="616248" cy="615772"/>
          </a:xfrm>
        </p:grpSpPr>
        <p:sp>
          <p:nvSpPr>
            <p:cNvPr id="568" name="Google Shape;568;p35"/>
            <p:cNvSpPr/>
            <p:nvPr/>
          </p:nvSpPr>
          <p:spPr>
            <a:xfrm>
              <a:off x="8446318" y="4157816"/>
              <a:ext cx="516235" cy="501709"/>
            </a:xfrm>
            <a:custGeom>
              <a:rect b="b" l="l" r="r" t="t"/>
              <a:pathLst>
                <a:path extrusionOk="0" h="22761" w="23420">
                  <a:moveTo>
                    <a:pt x="1" y="1"/>
                  </a:moveTo>
                  <a:lnTo>
                    <a:pt x="1" y="22761"/>
                  </a:lnTo>
                  <a:lnTo>
                    <a:pt x="23420" y="22761"/>
                  </a:lnTo>
                  <a:lnTo>
                    <a:pt x="23420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35"/>
            <p:cNvSpPr/>
            <p:nvPr/>
          </p:nvSpPr>
          <p:spPr>
            <a:xfrm>
              <a:off x="8478434" y="4253414"/>
              <a:ext cx="452004" cy="373995"/>
            </a:xfrm>
            <a:custGeom>
              <a:rect b="b" l="l" r="r" t="t"/>
              <a:pathLst>
                <a:path extrusionOk="0" h="16967" w="20506">
                  <a:moveTo>
                    <a:pt x="1" y="1"/>
                  </a:moveTo>
                  <a:lnTo>
                    <a:pt x="1" y="16967"/>
                  </a:lnTo>
                  <a:lnTo>
                    <a:pt x="20506" y="16967"/>
                  </a:lnTo>
                  <a:lnTo>
                    <a:pt x="20506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35"/>
            <p:cNvSpPr/>
            <p:nvPr/>
          </p:nvSpPr>
          <p:spPr>
            <a:xfrm>
              <a:off x="8820291" y="4205251"/>
              <a:ext cx="20676" cy="3064"/>
            </a:xfrm>
            <a:custGeom>
              <a:rect b="b" l="l" r="r" t="t"/>
              <a:pathLst>
                <a:path extrusionOk="0" h="139" w="938">
                  <a:moveTo>
                    <a:pt x="1" y="0"/>
                  </a:moveTo>
                  <a:lnTo>
                    <a:pt x="1" y="139"/>
                  </a:lnTo>
                  <a:lnTo>
                    <a:pt x="937" y="139"/>
                  </a:lnTo>
                  <a:lnTo>
                    <a:pt x="9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35"/>
            <p:cNvSpPr/>
            <p:nvPr/>
          </p:nvSpPr>
          <p:spPr>
            <a:xfrm>
              <a:off x="8905948" y="4198352"/>
              <a:ext cx="16091" cy="16091"/>
            </a:xfrm>
            <a:custGeom>
              <a:rect b="b" l="l" r="r" t="t"/>
              <a:pathLst>
                <a:path extrusionOk="0" h="730" w="730">
                  <a:moveTo>
                    <a:pt x="105" y="1"/>
                  </a:moveTo>
                  <a:lnTo>
                    <a:pt x="0" y="105"/>
                  </a:lnTo>
                  <a:lnTo>
                    <a:pt x="660" y="729"/>
                  </a:lnTo>
                  <a:lnTo>
                    <a:pt x="729" y="660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35"/>
            <p:cNvSpPr/>
            <p:nvPr/>
          </p:nvSpPr>
          <p:spPr>
            <a:xfrm>
              <a:off x="8905948" y="4198352"/>
              <a:ext cx="16091" cy="16091"/>
            </a:xfrm>
            <a:custGeom>
              <a:rect b="b" l="l" r="r" t="t"/>
              <a:pathLst>
                <a:path extrusionOk="0" h="730" w="730">
                  <a:moveTo>
                    <a:pt x="660" y="1"/>
                  </a:moveTo>
                  <a:lnTo>
                    <a:pt x="0" y="660"/>
                  </a:lnTo>
                  <a:lnTo>
                    <a:pt x="105" y="729"/>
                  </a:lnTo>
                  <a:lnTo>
                    <a:pt x="729" y="105"/>
                  </a:lnTo>
                  <a:lnTo>
                    <a:pt x="66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35"/>
            <p:cNvSpPr/>
            <p:nvPr/>
          </p:nvSpPr>
          <p:spPr>
            <a:xfrm>
              <a:off x="8863120" y="4197602"/>
              <a:ext cx="18383" cy="17612"/>
            </a:xfrm>
            <a:custGeom>
              <a:rect b="b" l="l" r="r" t="t"/>
              <a:pathLst>
                <a:path extrusionOk="0" h="799" w="834">
                  <a:moveTo>
                    <a:pt x="694" y="139"/>
                  </a:moveTo>
                  <a:lnTo>
                    <a:pt x="694" y="659"/>
                  </a:lnTo>
                  <a:lnTo>
                    <a:pt x="139" y="659"/>
                  </a:lnTo>
                  <a:lnTo>
                    <a:pt x="139" y="139"/>
                  </a:lnTo>
                  <a:close/>
                  <a:moveTo>
                    <a:pt x="1" y="0"/>
                  </a:moveTo>
                  <a:lnTo>
                    <a:pt x="1" y="798"/>
                  </a:lnTo>
                  <a:lnTo>
                    <a:pt x="833" y="798"/>
                  </a:lnTo>
                  <a:lnTo>
                    <a:pt x="83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74" name="Google Shape;574;p35"/>
            <p:cNvGrpSpPr/>
            <p:nvPr/>
          </p:nvGrpSpPr>
          <p:grpSpPr>
            <a:xfrm>
              <a:off x="8346306" y="4043753"/>
              <a:ext cx="516235" cy="501709"/>
              <a:chOff x="8346306" y="4043753"/>
              <a:chExt cx="516235" cy="501709"/>
            </a:xfrm>
          </p:grpSpPr>
          <p:sp>
            <p:nvSpPr>
              <p:cNvPr id="575" name="Google Shape;575;p35"/>
              <p:cNvSpPr/>
              <p:nvPr/>
            </p:nvSpPr>
            <p:spPr>
              <a:xfrm>
                <a:off x="8346306" y="4043753"/>
                <a:ext cx="516235" cy="501709"/>
              </a:xfrm>
              <a:custGeom>
                <a:rect b="b" l="l" r="r" t="t"/>
                <a:pathLst>
                  <a:path extrusionOk="0" h="22761" w="23420">
                    <a:moveTo>
                      <a:pt x="1" y="1"/>
                    </a:moveTo>
                    <a:lnTo>
                      <a:pt x="1" y="22761"/>
                    </a:lnTo>
                    <a:lnTo>
                      <a:pt x="23420" y="22761"/>
                    </a:lnTo>
                    <a:lnTo>
                      <a:pt x="23420" y="1"/>
                    </a:ln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6" name="Google Shape;576;p35"/>
              <p:cNvSpPr/>
              <p:nvPr/>
            </p:nvSpPr>
            <p:spPr>
              <a:xfrm>
                <a:off x="8378422" y="4139351"/>
                <a:ext cx="452004" cy="373995"/>
              </a:xfrm>
              <a:custGeom>
                <a:rect b="b" l="l" r="r" t="t"/>
                <a:pathLst>
                  <a:path extrusionOk="0" h="16967" w="20506">
                    <a:moveTo>
                      <a:pt x="1" y="1"/>
                    </a:moveTo>
                    <a:lnTo>
                      <a:pt x="1" y="16967"/>
                    </a:lnTo>
                    <a:lnTo>
                      <a:pt x="20506" y="16967"/>
                    </a:lnTo>
                    <a:lnTo>
                      <a:pt x="20506" y="1"/>
                    </a:ln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7" name="Google Shape;577;p35"/>
              <p:cNvSpPr/>
              <p:nvPr/>
            </p:nvSpPr>
            <p:spPr>
              <a:xfrm>
                <a:off x="8720279" y="4091188"/>
                <a:ext cx="20676" cy="3064"/>
              </a:xfrm>
              <a:custGeom>
                <a:rect b="b" l="l" r="r" t="t"/>
                <a:pathLst>
                  <a:path extrusionOk="0" h="139" w="938">
                    <a:moveTo>
                      <a:pt x="1" y="0"/>
                    </a:moveTo>
                    <a:lnTo>
                      <a:pt x="1" y="139"/>
                    </a:lnTo>
                    <a:lnTo>
                      <a:pt x="937" y="139"/>
                    </a:lnTo>
                    <a:lnTo>
                      <a:pt x="93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8" name="Google Shape;578;p35"/>
              <p:cNvSpPr/>
              <p:nvPr/>
            </p:nvSpPr>
            <p:spPr>
              <a:xfrm>
                <a:off x="8805936" y="4084289"/>
                <a:ext cx="16091" cy="16091"/>
              </a:xfrm>
              <a:custGeom>
                <a:rect b="b" l="l" r="r" t="t"/>
                <a:pathLst>
                  <a:path extrusionOk="0" h="730" w="730">
                    <a:moveTo>
                      <a:pt x="105" y="1"/>
                    </a:moveTo>
                    <a:lnTo>
                      <a:pt x="0" y="105"/>
                    </a:lnTo>
                    <a:lnTo>
                      <a:pt x="660" y="729"/>
                    </a:lnTo>
                    <a:lnTo>
                      <a:pt x="729" y="660"/>
                    </a:lnTo>
                    <a:lnTo>
                      <a:pt x="10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9" name="Google Shape;579;p35"/>
              <p:cNvSpPr/>
              <p:nvPr/>
            </p:nvSpPr>
            <p:spPr>
              <a:xfrm>
                <a:off x="8805936" y="4084289"/>
                <a:ext cx="16091" cy="16091"/>
              </a:xfrm>
              <a:custGeom>
                <a:rect b="b" l="l" r="r" t="t"/>
                <a:pathLst>
                  <a:path extrusionOk="0" h="730" w="730">
                    <a:moveTo>
                      <a:pt x="660" y="1"/>
                    </a:moveTo>
                    <a:lnTo>
                      <a:pt x="0" y="660"/>
                    </a:lnTo>
                    <a:lnTo>
                      <a:pt x="105" y="729"/>
                    </a:lnTo>
                    <a:lnTo>
                      <a:pt x="729" y="105"/>
                    </a:lnTo>
                    <a:lnTo>
                      <a:pt x="66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0" name="Google Shape;580;p35"/>
              <p:cNvSpPr/>
              <p:nvPr/>
            </p:nvSpPr>
            <p:spPr>
              <a:xfrm>
                <a:off x="8763107" y="4083540"/>
                <a:ext cx="18383" cy="17612"/>
              </a:xfrm>
              <a:custGeom>
                <a:rect b="b" l="l" r="r" t="t"/>
                <a:pathLst>
                  <a:path extrusionOk="0" h="799" w="834">
                    <a:moveTo>
                      <a:pt x="694" y="139"/>
                    </a:moveTo>
                    <a:lnTo>
                      <a:pt x="694" y="659"/>
                    </a:lnTo>
                    <a:lnTo>
                      <a:pt x="139" y="659"/>
                    </a:lnTo>
                    <a:lnTo>
                      <a:pt x="139" y="139"/>
                    </a:lnTo>
                    <a:close/>
                    <a:moveTo>
                      <a:pt x="1" y="0"/>
                    </a:moveTo>
                    <a:lnTo>
                      <a:pt x="1" y="798"/>
                    </a:lnTo>
                    <a:lnTo>
                      <a:pt x="833" y="798"/>
                    </a:lnTo>
                    <a:lnTo>
                      <a:pt x="83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581" name="Google Shape;581;p35"/>
          <p:cNvGrpSpPr/>
          <p:nvPr/>
        </p:nvGrpSpPr>
        <p:grpSpPr>
          <a:xfrm>
            <a:off x="828750" y="4162788"/>
            <a:ext cx="739738" cy="499927"/>
            <a:chOff x="8009738" y="444900"/>
            <a:chExt cx="739738" cy="499927"/>
          </a:xfrm>
        </p:grpSpPr>
        <p:grpSp>
          <p:nvGrpSpPr>
            <p:cNvPr id="582" name="Google Shape;582;p35"/>
            <p:cNvGrpSpPr/>
            <p:nvPr/>
          </p:nvGrpSpPr>
          <p:grpSpPr>
            <a:xfrm>
              <a:off x="8114513" y="444900"/>
              <a:ext cx="634963" cy="406652"/>
              <a:chOff x="8114513" y="444900"/>
              <a:chExt cx="634963" cy="406652"/>
            </a:xfrm>
          </p:grpSpPr>
          <p:sp>
            <p:nvSpPr>
              <p:cNvPr id="583" name="Google Shape;583;p35"/>
              <p:cNvSpPr/>
              <p:nvPr/>
            </p:nvSpPr>
            <p:spPr>
              <a:xfrm>
                <a:off x="8114513" y="444900"/>
                <a:ext cx="634950" cy="59000"/>
              </a:xfrm>
              <a:custGeom>
                <a:rect b="b" l="l" r="r" t="t"/>
                <a:pathLst>
                  <a:path extrusionOk="0" h="2360" w="25398">
                    <a:moveTo>
                      <a:pt x="1" y="0"/>
                    </a:moveTo>
                    <a:lnTo>
                      <a:pt x="1" y="2359"/>
                    </a:lnTo>
                    <a:lnTo>
                      <a:pt x="25398" y="2359"/>
                    </a:lnTo>
                    <a:lnTo>
                      <a:pt x="25398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4" name="Google Shape;584;p35"/>
              <p:cNvSpPr/>
              <p:nvPr/>
            </p:nvSpPr>
            <p:spPr>
              <a:xfrm>
                <a:off x="8706063" y="463100"/>
                <a:ext cx="21725" cy="20850"/>
              </a:xfrm>
              <a:custGeom>
                <a:rect b="b" l="l" r="r" t="t"/>
                <a:pathLst>
                  <a:path extrusionOk="0" fill="none" h="834" w="869">
                    <a:moveTo>
                      <a:pt x="1" y="1"/>
                    </a:moveTo>
                    <a:lnTo>
                      <a:pt x="868" y="833"/>
                    </a:lnTo>
                  </a:path>
                </a:pathLst>
              </a:custGeom>
              <a:noFill/>
              <a:ln cap="rnd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5" name="Google Shape;585;p35"/>
              <p:cNvSpPr/>
              <p:nvPr/>
            </p:nvSpPr>
            <p:spPr>
              <a:xfrm>
                <a:off x="8706063" y="463100"/>
                <a:ext cx="21725" cy="20850"/>
              </a:xfrm>
              <a:custGeom>
                <a:rect b="b" l="l" r="r" t="t"/>
                <a:pathLst>
                  <a:path extrusionOk="0" fill="none" h="834" w="869">
                    <a:moveTo>
                      <a:pt x="868" y="1"/>
                    </a:moveTo>
                    <a:lnTo>
                      <a:pt x="1" y="833"/>
                    </a:lnTo>
                  </a:path>
                </a:pathLst>
              </a:custGeom>
              <a:noFill/>
              <a:ln cap="rnd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6" name="Google Shape;586;p35"/>
              <p:cNvSpPr/>
              <p:nvPr/>
            </p:nvSpPr>
            <p:spPr>
              <a:xfrm>
                <a:off x="8114525" y="503900"/>
                <a:ext cx="634950" cy="347652"/>
              </a:xfrm>
              <a:custGeom>
                <a:rect b="b" l="l" r="r" t="t"/>
                <a:pathLst>
                  <a:path extrusionOk="0" h="2360" w="25398">
                    <a:moveTo>
                      <a:pt x="1" y="0"/>
                    </a:moveTo>
                    <a:lnTo>
                      <a:pt x="1" y="2359"/>
                    </a:lnTo>
                    <a:lnTo>
                      <a:pt x="25398" y="2359"/>
                    </a:lnTo>
                    <a:lnTo>
                      <a:pt x="25398" y="0"/>
                    </a:ln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7" name="Google Shape;587;p35"/>
            <p:cNvGrpSpPr/>
            <p:nvPr/>
          </p:nvGrpSpPr>
          <p:grpSpPr>
            <a:xfrm>
              <a:off x="8009738" y="538175"/>
              <a:ext cx="634963" cy="406652"/>
              <a:chOff x="8009738" y="538175"/>
              <a:chExt cx="634963" cy="406652"/>
            </a:xfrm>
          </p:grpSpPr>
          <p:sp>
            <p:nvSpPr>
              <p:cNvPr id="588" name="Google Shape;588;p35"/>
              <p:cNvSpPr/>
              <p:nvPr/>
            </p:nvSpPr>
            <p:spPr>
              <a:xfrm>
                <a:off x="8009738" y="538175"/>
                <a:ext cx="634950" cy="59000"/>
              </a:xfrm>
              <a:custGeom>
                <a:rect b="b" l="l" r="r" t="t"/>
                <a:pathLst>
                  <a:path extrusionOk="0" h="2360" w="25398">
                    <a:moveTo>
                      <a:pt x="1" y="0"/>
                    </a:moveTo>
                    <a:lnTo>
                      <a:pt x="1" y="2359"/>
                    </a:lnTo>
                    <a:lnTo>
                      <a:pt x="25398" y="2359"/>
                    </a:lnTo>
                    <a:lnTo>
                      <a:pt x="25398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9" name="Google Shape;589;p35"/>
              <p:cNvSpPr/>
              <p:nvPr/>
            </p:nvSpPr>
            <p:spPr>
              <a:xfrm>
                <a:off x="8601288" y="556375"/>
                <a:ext cx="21725" cy="20850"/>
              </a:xfrm>
              <a:custGeom>
                <a:rect b="b" l="l" r="r" t="t"/>
                <a:pathLst>
                  <a:path extrusionOk="0" fill="none" h="834" w="869">
                    <a:moveTo>
                      <a:pt x="1" y="1"/>
                    </a:moveTo>
                    <a:lnTo>
                      <a:pt x="868" y="833"/>
                    </a:lnTo>
                  </a:path>
                </a:pathLst>
              </a:custGeom>
              <a:noFill/>
              <a:ln cap="rnd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0" name="Google Shape;590;p35"/>
              <p:cNvSpPr/>
              <p:nvPr/>
            </p:nvSpPr>
            <p:spPr>
              <a:xfrm>
                <a:off x="8601288" y="556375"/>
                <a:ext cx="21725" cy="20850"/>
              </a:xfrm>
              <a:custGeom>
                <a:rect b="b" l="l" r="r" t="t"/>
                <a:pathLst>
                  <a:path extrusionOk="0" fill="none" h="834" w="869">
                    <a:moveTo>
                      <a:pt x="868" y="1"/>
                    </a:moveTo>
                    <a:lnTo>
                      <a:pt x="1" y="833"/>
                    </a:lnTo>
                  </a:path>
                </a:pathLst>
              </a:custGeom>
              <a:noFill/>
              <a:ln cap="rnd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1" name="Google Shape;591;p35"/>
              <p:cNvSpPr/>
              <p:nvPr/>
            </p:nvSpPr>
            <p:spPr>
              <a:xfrm>
                <a:off x="8009750" y="597175"/>
                <a:ext cx="634950" cy="347652"/>
              </a:xfrm>
              <a:custGeom>
                <a:rect b="b" l="l" r="r" t="t"/>
                <a:pathLst>
                  <a:path extrusionOk="0" h="2360" w="25398">
                    <a:moveTo>
                      <a:pt x="1" y="0"/>
                    </a:moveTo>
                    <a:lnTo>
                      <a:pt x="1" y="2359"/>
                    </a:lnTo>
                    <a:lnTo>
                      <a:pt x="25398" y="2359"/>
                    </a:lnTo>
                    <a:lnTo>
                      <a:pt x="25398" y="0"/>
                    </a:ln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592" name="Google Shape;592;p35"/>
          <p:cNvGrpSpPr/>
          <p:nvPr/>
        </p:nvGrpSpPr>
        <p:grpSpPr>
          <a:xfrm>
            <a:off x="7803674" y="274350"/>
            <a:ext cx="740253" cy="263814"/>
            <a:chOff x="8146574" y="4473425"/>
            <a:chExt cx="740253" cy="263814"/>
          </a:xfrm>
        </p:grpSpPr>
        <p:sp>
          <p:nvSpPr>
            <p:cNvPr id="593" name="Google Shape;593;p35"/>
            <p:cNvSpPr/>
            <p:nvPr/>
          </p:nvSpPr>
          <p:spPr>
            <a:xfrm>
              <a:off x="8146574" y="4473425"/>
              <a:ext cx="740253" cy="263814"/>
            </a:xfrm>
            <a:custGeom>
              <a:rect b="b" l="l" r="r" t="t"/>
              <a:pathLst>
                <a:path extrusionOk="0" h="28590" w="46007">
                  <a:moveTo>
                    <a:pt x="1" y="0"/>
                  </a:moveTo>
                  <a:lnTo>
                    <a:pt x="1" y="28589"/>
                  </a:lnTo>
                  <a:lnTo>
                    <a:pt x="46007" y="28589"/>
                  </a:lnTo>
                  <a:lnTo>
                    <a:pt x="46007" y="0"/>
                  </a:lnTo>
                  <a:close/>
                </a:path>
              </a:pathLst>
            </a:custGeom>
            <a:solidFill>
              <a:schemeClr val="lt2"/>
            </a:solidFill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35"/>
            <p:cNvSpPr/>
            <p:nvPr/>
          </p:nvSpPr>
          <p:spPr>
            <a:xfrm>
              <a:off x="8667243" y="4559040"/>
              <a:ext cx="87521" cy="87487"/>
            </a:xfrm>
            <a:custGeom>
              <a:rect b="b" l="l" r="r" t="t"/>
              <a:pathLst>
                <a:path extrusionOk="0" h="1701" w="1702">
                  <a:moveTo>
                    <a:pt x="105" y="1"/>
                  </a:moveTo>
                  <a:lnTo>
                    <a:pt x="36" y="35"/>
                  </a:lnTo>
                  <a:lnTo>
                    <a:pt x="1" y="139"/>
                  </a:lnTo>
                  <a:lnTo>
                    <a:pt x="36" y="209"/>
                  </a:lnTo>
                  <a:lnTo>
                    <a:pt x="660" y="868"/>
                  </a:lnTo>
                  <a:lnTo>
                    <a:pt x="36" y="1493"/>
                  </a:lnTo>
                  <a:lnTo>
                    <a:pt x="1" y="1597"/>
                  </a:lnTo>
                  <a:lnTo>
                    <a:pt x="36" y="1666"/>
                  </a:lnTo>
                  <a:lnTo>
                    <a:pt x="105" y="1701"/>
                  </a:lnTo>
                  <a:lnTo>
                    <a:pt x="209" y="1666"/>
                  </a:lnTo>
                  <a:lnTo>
                    <a:pt x="834" y="1041"/>
                  </a:lnTo>
                  <a:lnTo>
                    <a:pt x="1493" y="1666"/>
                  </a:lnTo>
                  <a:lnTo>
                    <a:pt x="1562" y="1701"/>
                  </a:lnTo>
                  <a:lnTo>
                    <a:pt x="1666" y="1666"/>
                  </a:lnTo>
                  <a:lnTo>
                    <a:pt x="1701" y="1597"/>
                  </a:lnTo>
                  <a:lnTo>
                    <a:pt x="1666" y="1493"/>
                  </a:lnTo>
                  <a:lnTo>
                    <a:pt x="1007" y="868"/>
                  </a:lnTo>
                  <a:lnTo>
                    <a:pt x="1666" y="209"/>
                  </a:lnTo>
                  <a:lnTo>
                    <a:pt x="1701" y="139"/>
                  </a:lnTo>
                  <a:lnTo>
                    <a:pt x="1666" y="35"/>
                  </a:lnTo>
                  <a:lnTo>
                    <a:pt x="1562" y="1"/>
                  </a:lnTo>
                  <a:lnTo>
                    <a:pt x="1493" y="35"/>
                  </a:lnTo>
                  <a:lnTo>
                    <a:pt x="834" y="695"/>
                  </a:lnTo>
                  <a:lnTo>
                    <a:pt x="209" y="35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35"/>
            <p:cNvSpPr/>
            <p:nvPr/>
          </p:nvSpPr>
          <p:spPr>
            <a:xfrm>
              <a:off x="8465662" y="4553691"/>
              <a:ext cx="99914" cy="99985"/>
            </a:xfrm>
            <a:custGeom>
              <a:rect b="b" l="l" r="r" t="t"/>
              <a:pathLst>
                <a:path extrusionOk="0" h="1944" w="1943">
                  <a:moveTo>
                    <a:pt x="1700" y="243"/>
                  </a:moveTo>
                  <a:lnTo>
                    <a:pt x="1700" y="1701"/>
                  </a:lnTo>
                  <a:lnTo>
                    <a:pt x="243" y="1701"/>
                  </a:lnTo>
                  <a:lnTo>
                    <a:pt x="243" y="243"/>
                  </a:lnTo>
                  <a:close/>
                  <a:moveTo>
                    <a:pt x="0" y="1"/>
                  </a:moveTo>
                  <a:lnTo>
                    <a:pt x="0" y="1943"/>
                  </a:lnTo>
                  <a:lnTo>
                    <a:pt x="1943" y="1943"/>
                  </a:lnTo>
                  <a:lnTo>
                    <a:pt x="19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35"/>
            <p:cNvSpPr/>
            <p:nvPr/>
          </p:nvSpPr>
          <p:spPr>
            <a:xfrm>
              <a:off x="8264029" y="4603682"/>
              <a:ext cx="99965" cy="12498"/>
            </a:xfrm>
            <a:custGeom>
              <a:rect b="b" l="l" r="r" t="t"/>
              <a:pathLst>
                <a:path extrusionOk="0" h="243" w="1944">
                  <a:moveTo>
                    <a:pt x="104" y="0"/>
                  </a:moveTo>
                  <a:lnTo>
                    <a:pt x="35" y="35"/>
                  </a:lnTo>
                  <a:lnTo>
                    <a:pt x="0" y="139"/>
                  </a:lnTo>
                  <a:lnTo>
                    <a:pt x="35" y="208"/>
                  </a:lnTo>
                  <a:lnTo>
                    <a:pt x="104" y="243"/>
                  </a:lnTo>
                  <a:lnTo>
                    <a:pt x="1839" y="243"/>
                  </a:lnTo>
                  <a:lnTo>
                    <a:pt x="1908" y="208"/>
                  </a:lnTo>
                  <a:lnTo>
                    <a:pt x="1943" y="139"/>
                  </a:lnTo>
                  <a:lnTo>
                    <a:pt x="1908" y="35"/>
                  </a:lnTo>
                  <a:lnTo>
                    <a:pt x="18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7" name="Google Shape;597;p35"/>
          <p:cNvSpPr txBox="1"/>
          <p:nvPr>
            <p:ph idx="1" type="subTitle"/>
          </p:nvPr>
        </p:nvSpPr>
        <p:spPr>
          <a:xfrm rot="5400000">
            <a:off x="-676375" y="1436825"/>
            <a:ext cx="2123100" cy="20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98" name="Google Shape;598;p35"/>
          <p:cNvSpPr txBox="1"/>
          <p:nvPr>
            <p:ph idx="2" type="subTitle"/>
          </p:nvPr>
        </p:nvSpPr>
        <p:spPr>
          <a:xfrm rot="5400000">
            <a:off x="-559825" y="3621325"/>
            <a:ext cx="1890000" cy="20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grpSp>
        <p:nvGrpSpPr>
          <p:cNvPr id="599" name="Google Shape;599;p35"/>
          <p:cNvGrpSpPr/>
          <p:nvPr/>
        </p:nvGrpSpPr>
        <p:grpSpPr>
          <a:xfrm>
            <a:off x="999064" y="-1277365"/>
            <a:ext cx="3457467" cy="2307086"/>
            <a:chOff x="999064" y="-1277365"/>
            <a:chExt cx="3457467" cy="2307086"/>
          </a:xfrm>
        </p:grpSpPr>
        <p:sp>
          <p:nvSpPr>
            <p:cNvPr id="600" name="Google Shape;600;p35"/>
            <p:cNvSpPr/>
            <p:nvPr/>
          </p:nvSpPr>
          <p:spPr>
            <a:xfrm>
              <a:off x="999064" y="-1277365"/>
              <a:ext cx="3457467" cy="2301166"/>
            </a:xfrm>
            <a:custGeom>
              <a:rect b="b" l="l" r="r" t="t"/>
              <a:pathLst>
                <a:path extrusionOk="0" h="17103" w="25697">
                  <a:moveTo>
                    <a:pt x="25609" y="89"/>
                  </a:moveTo>
                  <a:lnTo>
                    <a:pt x="25609" y="17015"/>
                  </a:lnTo>
                  <a:lnTo>
                    <a:pt x="88" y="17015"/>
                  </a:lnTo>
                  <a:lnTo>
                    <a:pt x="88" y="89"/>
                  </a:lnTo>
                  <a:close/>
                  <a:moveTo>
                    <a:pt x="0" y="1"/>
                  </a:moveTo>
                  <a:lnTo>
                    <a:pt x="0" y="17103"/>
                  </a:lnTo>
                  <a:lnTo>
                    <a:pt x="25697" y="17103"/>
                  </a:lnTo>
                  <a:lnTo>
                    <a:pt x="25697" y="17059"/>
                  </a:lnTo>
                  <a:lnTo>
                    <a:pt x="256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35"/>
            <p:cNvSpPr/>
            <p:nvPr/>
          </p:nvSpPr>
          <p:spPr>
            <a:xfrm>
              <a:off x="999064" y="-1271445"/>
              <a:ext cx="11975" cy="2301166"/>
            </a:xfrm>
            <a:custGeom>
              <a:rect b="b" l="l" r="r" t="t"/>
              <a:pathLst>
                <a:path extrusionOk="0" h="17103" w="89">
                  <a:moveTo>
                    <a:pt x="0" y="1"/>
                  </a:moveTo>
                  <a:lnTo>
                    <a:pt x="0" y="17103"/>
                  </a:lnTo>
                  <a:lnTo>
                    <a:pt x="88" y="17103"/>
                  </a:lnTo>
                  <a:lnTo>
                    <a:pt x="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35"/>
            <p:cNvSpPr/>
            <p:nvPr/>
          </p:nvSpPr>
          <p:spPr>
            <a:xfrm>
              <a:off x="999064" y="-1271445"/>
              <a:ext cx="11975" cy="2301166"/>
            </a:xfrm>
            <a:custGeom>
              <a:rect b="b" l="l" r="r" t="t"/>
              <a:pathLst>
                <a:path extrusionOk="0" fill="none" h="17103" w="89">
                  <a:moveTo>
                    <a:pt x="0" y="1"/>
                  </a:moveTo>
                  <a:lnTo>
                    <a:pt x="0" y="17103"/>
                  </a:lnTo>
                  <a:lnTo>
                    <a:pt x="88" y="17103"/>
                  </a:lnTo>
                  <a:lnTo>
                    <a:pt x="88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35"/>
            <p:cNvSpPr/>
            <p:nvPr/>
          </p:nvSpPr>
          <p:spPr>
            <a:xfrm>
              <a:off x="1378622" y="-1271445"/>
              <a:ext cx="11975" cy="2301166"/>
            </a:xfrm>
            <a:custGeom>
              <a:rect b="b" l="l" r="r" t="t"/>
              <a:pathLst>
                <a:path extrusionOk="0" h="17103" w="89">
                  <a:moveTo>
                    <a:pt x="0" y="1"/>
                  </a:moveTo>
                  <a:lnTo>
                    <a:pt x="0" y="17103"/>
                  </a:lnTo>
                  <a:lnTo>
                    <a:pt x="88" y="17103"/>
                  </a:lnTo>
                  <a:lnTo>
                    <a:pt x="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35"/>
            <p:cNvSpPr/>
            <p:nvPr/>
          </p:nvSpPr>
          <p:spPr>
            <a:xfrm>
              <a:off x="1378622" y="-1271445"/>
              <a:ext cx="11975" cy="2301166"/>
            </a:xfrm>
            <a:custGeom>
              <a:rect b="b" l="l" r="r" t="t"/>
              <a:pathLst>
                <a:path extrusionOk="0" fill="none" h="17103" w="89">
                  <a:moveTo>
                    <a:pt x="0" y="1"/>
                  </a:moveTo>
                  <a:lnTo>
                    <a:pt x="0" y="17103"/>
                  </a:lnTo>
                  <a:lnTo>
                    <a:pt x="88" y="17103"/>
                  </a:lnTo>
                  <a:lnTo>
                    <a:pt x="88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35"/>
            <p:cNvSpPr/>
            <p:nvPr/>
          </p:nvSpPr>
          <p:spPr>
            <a:xfrm>
              <a:off x="1764101" y="-1271445"/>
              <a:ext cx="11975" cy="2301166"/>
            </a:xfrm>
            <a:custGeom>
              <a:rect b="b" l="l" r="r" t="t"/>
              <a:pathLst>
                <a:path extrusionOk="0" h="17103" w="89">
                  <a:moveTo>
                    <a:pt x="0" y="1"/>
                  </a:moveTo>
                  <a:lnTo>
                    <a:pt x="0" y="17103"/>
                  </a:lnTo>
                  <a:lnTo>
                    <a:pt x="88" y="17103"/>
                  </a:lnTo>
                  <a:lnTo>
                    <a:pt x="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35"/>
            <p:cNvSpPr/>
            <p:nvPr/>
          </p:nvSpPr>
          <p:spPr>
            <a:xfrm>
              <a:off x="1764101" y="-1271445"/>
              <a:ext cx="11975" cy="2301166"/>
            </a:xfrm>
            <a:custGeom>
              <a:rect b="b" l="l" r="r" t="t"/>
              <a:pathLst>
                <a:path extrusionOk="0" fill="none" h="17103" w="89">
                  <a:moveTo>
                    <a:pt x="0" y="1"/>
                  </a:moveTo>
                  <a:lnTo>
                    <a:pt x="0" y="17103"/>
                  </a:lnTo>
                  <a:lnTo>
                    <a:pt x="88" y="17103"/>
                  </a:lnTo>
                  <a:lnTo>
                    <a:pt x="88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35"/>
            <p:cNvSpPr/>
            <p:nvPr/>
          </p:nvSpPr>
          <p:spPr>
            <a:xfrm>
              <a:off x="2143525" y="-1271445"/>
              <a:ext cx="12109" cy="2301166"/>
            </a:xfrm>
            <a:custGeom>
              <a:rect b="b" l="l" r="r" t="t"/>
              <a:pathLst>
                <a:path extrusionOk="0" h="17103" w="90">
                  <a:moveTo>
                    <a:pt x="1" y="1"/>
                  </a:moveTo>
                  <a:lnTo>
                    <a:pt x="1" y="17103"/>
                  </a:lnTo>
                  <a:lnTo>
                    <a:pt x="89" y="17103"/>
                  </a:lnTo>
                  <a:lnTo>
                    <a:pt x="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35"/>
            <p:cNvSpPr/>
            <p:nvPr/>
          </p:nvSpPr>
          <p:spPr>
            <a:xfrm>
              <a:off x="2143525" y="-1271445"/>
              <a:ext cx="12109" cy="2301166"/>
            </a:xfrm>
            <a:custGeom>
              <a:rect b="b" l="l" r="r" t="t"/>
              <a:pathLst>
                <a:path extrusionOk="0" fill="none" h="17103" w="90">
                  <a:moveTo>
                    <a:pt x="1" y="1"/>
                  </a:moveTo>
                  <a:lnTo>
                    <a:pt x="1" y="17103"/>
                  </a:lnTo>
                  <a:lnTo>
                    <a:pt x="89" y="17103"/>
                  </a:lnTo>
                  <a:lnTo>
                    <a:pt x="89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35"/>
            <p:cNvSpPr/>
            <p:nvPr/>
          </p:nvSpPr>
          <p:spPr>
            <a:xfrm>
              <a:off x="2523083" y="-1271445"/>
              <a:ext cx="12109" cy="2301166"/>
            </a:xfrm>
            <a:custGeom>
              <a:rect b="b" l="l" r="r" t="t"/>
              <a:pathLst>
                <a:path extrusionOk="0" h="17103" w="90">
                  <a:moveTo>
                    <a:pt x="1" y="1"/>
                  </a:moveTo>
                  <a:lnTo>
                    <a:pt x="1" y="17103"/>
                  </a:lnTo>
                  <a:lnTo>
                    <a:pt x="89" y="17103"/>
                  </a:lnTo>
                  <a:lnTo>
                    <a:pt x="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35"/>
            <p:cNvSpPr/>
            <p:nvPr/>
          </p:nvSpPr>
          <p:spPr>
            <a:xfrm>
              <a:off x="2523083" y="-1271445"/>
              <a:ext cx="12109" cy="2301166"/>
            </a:xfrm>
            <a:custGeom>
              <a:rect b="b" l="l" r="r" t="t"/>
              <a:pathLst>
                <a:path extrusionOk="0" fill="none" h="17103" w="90">
                  <a:moveTo>
                    <a:pt x="1" y="1"/>
                  </a:moveTo>
                  <a:lnTo>
                    <a:pt x="1" y="17103"/>
                  </a:lnTo>
                  <a:lnTo>
                    <a:pt x="89" y="17103"/>
                  </a:lnTo>
                  <a:lnTo>
                    <a:pt x="89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35"/>
            <p:cNvSpPr/>
            <p:nvPr/>
          </p:nvSpPr>
          <p:spPr>
            <a:xfrm>
              <a:off x="2908562" y="-1271445"/>
              <a:ext cx="12109" cy="2301166"/>
            </a:xfrm>
            <a:custGeom>
              <a:rect b="b" l="l" r="r" t="t"/>
              <a:pathLst>
                <a:path extrusionOk="0" h="17103" w="90">
                  <a:moveTo>
                    <a:pt x="1" y="1"/>
                  </a:moveTo>
                  <a:lnTo>
                    <a:pt x="1" y="17103"/>
                  </a:lnTo>
                  <a:lnTo>
                    <a:pt x="89" y="17103"/>
                  </a:lnTo>
                  <a:lnTo>
                    <a:pt x="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35"/>
            <p:cNvSpPr/>
            <p:nvPr/>
          </p:nvSpPr>
          <p:spPr>
            <a:xfrm>
              <a:off x="2908562" y="-1271445"/>
              <a:ext cx="12109" cy="2301166"/>
            </a:xfrm>
            <a:custGeom>
              <a:rect b="b" l="l" r="r" t="t"/>
              <a:pathLst>
                <a:path extrusionOk="0" fill="none" h="17103" w="90">
                  <a:moveTo>
                    <a:pt x="1" y="1"/>
                  </a:moveTo>
                  <a:lnTo>
                    <a:pt x="1" y="17103"/>
                  </a:lnTo>
                  <a:lnTo>
                    <a:pt x="89" y="17103"/>
                  </a:lnTo>
                  <a:lnTo>
                    <a:pt x="89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35"/>
            <p:cNvSpPr/>
            <p:nvPr/>
          </p:nvSpPr>
          <p:spPr>
            <a:xfrm>
              <a:off x="3288120" y="-1271445"/>
              <a:ext cx="11975" cy="2301166"/>
            </a:xfrm>
            <a:custGeom>
              <a:rect b="b" l="l" r="r" t="t"/>
              <a:pathLst>
                <a:path extrusionOk="0" h="17103" w="89">
                  <a:moveTo>
                    <a:pt x="1" y="1"/>
                  </a:moveTo>
                  <a:lnTo>
                    <a:pt x="1" y="17103"/>
                  </a:lnTo>
                  <a:lnTo>
                    <a:pt x="89" y="17103"/>
                  </a:lnTo>
                  <a:lnTo>
                    <a:pt x="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35"/>
            <p:cNvSpPr/>
            <p:nvPr/>
          </p:nvSpPr>
          <p:spPr>
            <a:xfrm>
              <a:off x="3288120" y="-1271445"/>
              <a:ext cx="11975" cy="2301166"/>
            </a:xfrm>
            <a:custGeom>
              <a:rect b="b" l="l" r="r" t="t"/>
              <a:pathLst>
                <a:path extrusionOk="0" fill="none" h="17103" w="89">
                  <a:moveTo>
                    <a:pt x="1" y="1"/>
                  </a:moveTo>
                  <a:lnTo>
                    <a:pt x="1" y="17103"/>
                  </a:lnTo>
                  <a:lnTo>
                    <a:pt x="89" y="17103"/>
                  </a:lnTo>
                  <a:lnTo>
                    <a:pt x="89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35"/>
            <p:cNvSpPr/>
            <p:nvPr/>
          </p:nvSpPr>
          <p:spPr>
            <a:xfrm>
              <a:off x="3673599" y="-1271445"/>
              <a:ext cx="11975" cy="2301166"/>
            </a:xfrm>
            <a:custGeom>
              <a:rect b="b" l="l" r="r" t="t"/>
              <a:pathLst>
                <a:path extrusionOk="0" h="17103" w="89">
                  <a:moveTo>
                    <a:pt x="1" y="1"/>
                  </a:moveTo>
                  <a:lnTo>
                    <a:pt x="1" y="17103"/>
                  </a:lnTo>
                  <a:lnTo>
                    <a:pt x="89" y="17103"/>
                  </a:lnTo>
                  <a:lnTo>
                    <a:pt x="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35"/>
            <p:cNvSpPr/>
            <p:nvPr/>
          </p:nvSpPr>
          <p:spPr>
            <a:xfrm>
              <a:off x="3673599" y="-1271445"/>
              <a:ext cx="11975" cy="2301166"/>
            </a:xfrm>
            <a:custGeom>
              <a:rect b="b" l="l" r="r" t="t"/>
              <a:pathLst>
                <a:path extrusionOk="0" fill="none" h="17103" w="89">
                  <a:moveTo>
                    <a:pt x="1" y="1"/>
                  </a:moveTo>
                  <a:lnTo>
                    <a:pt x="1" y="17103"/>
                  </a:lnTo>
                  <a:lnTo>
                    <a:pt x="89" y="17103"/>
                  </a:lnTo>
                  <a:lnTo>
                    <a:pt x="89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35"/>
            <p:cNvSpPr/>
            <p:nvPr/>
          </p:nvSpPr>
          <p:spPr>
            <a:xfrm>
              <a:off x="4053158" y="-1271445"/>
              <a:ext cx="11975" cy="2301166"/>
            </a:xfrm>
            <a:custGeom>
              <a:rect b="b" l="l" r="r" t="t"/>
              <a:pathLst>
                <a:path extrusionOk="0" h="17103" w="89">
                  <a:moveTo>
                    <a:pt x="1" y="1"/>
                  </a:moveTo>
                  <a:lnTo>
                    <a:pt x="1" y="17103"/>
                  </a:lnTo>
                  <a:lnTo>
                    <a:pt x="89" y="17103"/>
                  </a:lnTo>
                  <a:lnTo>
                    <a:pt x="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35"/>
            <p:cNvSpPr/>
            <p:nvPr/>
          </p:nvSpPr>
          <p:spPr>
            <a:xfrm>
              <a:off x="4053158" y="-1271445"/>
              <a:ext cx="11975" cy="2301166"/>
            </a:xfrm>
            <a:custGeom>
              <a:rect b="b" l="l" r="r" t="t"/>
              <a:pathLst>
                <a:path extrusionOk="0" fill="none" h="17103" w="89">
                  <a:moveTo>
                    <a:pt x="1" y="1"/>
                  </a:moveTo>
                  <a:lnTo>
                    <a:pt x="1" y="17103"/>
                  </a:lnTo>
                  <a:lnTo>
                    <a:pt x="89" y="17103"/>
                  </a:lnTo>
                  <a:lnTo>
                    <a:pt x="89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35"/>
            <p:cNvSpPr/>
            <p:nvPr/>
          </p:nvSpPr>
          <p:spPr>
            <a:xfrm>
              <a:off x="1010904" y="-897806"/>
              <a:ext cx="3427867" cy="11975"/>
            </a:xfrm>
            <a:custGeom>
              <a:rect b="b" l="l" r="r" t="t"/>
              <a:pathLst>
                <a:path extrusionOk="0" h="89" w="25477">
                  <a:moveTo>
                    <a:pt x="0" y="1"/>
                  </a:moveTo>
                  <a:lnTo>
                    <a:pt x="0" y="89"/>
                  </a:lnTo>
                  <a:lnTo>
                    <a:pt x="25477" y="89"/>
                  </a:lnTo>
                  <a:lnTo>
                    <a:pt x="2547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35"/>
            <p:cNvSpPr/>
            <p:nvPr/>
          </p:nvSpPr>
          <p:spPr>
            <a:xfrm>
              <a:off x="1010904" y="-897806"/>
              <a:ext cx="3427867" cy="11975"/>
            </a:xfrm>
            <a:custGeom>
              <a:rect b="b" l="l" r="r" t="t"/>
              <a:pathLst>
                <a:path extrusionOk="0" fill="none" h="89" w="25477">
                  <a:moveTo>
                    <a:pt x="25477" y="1"/>
                  </a:moveTo>
                  <a:lnTo>
                    <a:pt x="0" y="1"/>
                  </a:lnTo>
                  <a:lnTo>
                    <a:pt x="0" y="89"/>
                  </a:lnTo>
                  <a:lnTo>
                    <a:pt x="25477" y="89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35"/>
            <p:cNvSpPr/>
            <p:nvPr/>
          </p:nvSpPr>
          <p:spPr>
            <a:xfrm>
              <a:off x="1010904" y="-512328"/>
              <a:ext cx="3427867" cy="11975"/>
            </a:xfrm>
            <a:custGeom>
              <a:rect b="b" l="l" r="r" t="t"/>
              <a:pathLst>
                <a:path extrusionOk="0" h="89" w="25477">
                  <a:moveTo>
                    <a:pt x="0" y="1"/>
                  </a:moveTo>
                  <a:lnTo>
                    <a:pt x="0" y="89"/>
                  </a:lnTo>
                  <a:lnTo>
                    <a:pt x="25477" y="89"/>
                  </a:lnTo>
                  <a:lnTo>
                    <a:pt x="2547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35"/>
            <p:cNvSpPr/>
            <p:nvPr/>
          </p:nvSpPr>
          <p:spPr>
            <a:xfrm>
              <a:off x="1010904" y="-512328"/>
              <a:ext cx="3427867" cy="11975"/>
            </a:xfrm>
            <a:custGeom>
              <a:rect b="b" l="l" r="r" t="t"/>
              <a:pathLst>
                <a:path extrusionOk="0" fill="none" h="89" w="25477">
                  <a:moveTo>
                    <a:pt x="25477" y="1"/>
                  </a:moveTo>
                  <a:lnTo>
                    <a:pt x="0" y="1"/>
                  </a:lnTo>
                  <a:lnTo>
                    <a:pt x="0" y="89"/>
                  </a:lnTo>
                  <a:lnTo>
                    <a:pt x="25477" y="89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35"/>
            <p:cNvSpPr/>
            <p:nvPr/>
          </p:nvSpPr>
          <p:spPr>
            <a:xfrm>
              <a:off x="1010904" y="-132769"/>
              <a:ext cx="3427867" cy="11975"/>
            </a:xfrm>
            <a:custGeom>
              <a:rect b="b" l="l" r="r" t="t"/>
              <a:pathLst>
                <a:path extrusionOk="0" h="89" w="25477">
                  <a:moveTo>
                    <a:pt x="0" y="1"/>
                  </a:moveTo>
                  <a:lnTo>
                    <a:pt x="0" y="89"/>
                  </a:lnTo>
                  <a:lnTo>
                    <a:pt x="25477" y="89"/>
                  </a:lnTo>
                  <a:lnTo>
                    <a:pt x="2547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35"/>
            <p:cNvSpPr/>
            <p:nvPr/>
          </p:nvSpPr>
          <p:spPr>
            <a:xfrm>
              <a:off x="1010904" y="-132769"/>
              <a:ext cx="3427867" cy="11975"/>
            </a:xfrm>
            <a:custGeom>
              <a:rect b="b" l="l" r="r" t="t"/>
              <a:pathLst>
                <a:path extrusionOk="0" fill="none" h="89" w="25477">
                  <a:moveTo>
                    <a:pt x="25477" y="1"/>
                  </a:moveTo>
                  <a:lnTo>
                    <a:pt x="0" y="1"/>
                  </a:lnTo>
                  <a:lnTo>
                    <a:pt x="0" y="89"/>
                  </a:lnTo>
                  <a:lnTo>
                    <a:pt x="25477" y="89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35"/>
            <p:cNvSpPr/>
            <p:nvPr/>
          </p:nvSpPr>
          <p:spPr>
            <a:xfrm>
              <a:off x="1010904" y="632268"/>
              <a:ext cx="3427867" cy="11975"/>
            </a:xfrm>
            <a:custGeom>
              <a:rect b="b" l="l" r="r" t="t"/>
              <a:pathLst>
                <a:path extrusionOk="0" h="89" w="25477">
                  <a:moveTo>
                    <a:pt x="0" y="1"/>
                  </a:moveTo>
                  <a:lnTo>
                    <a:pt x="0" y="89"/>
                  </a:lnTo>
                  <a:lnTo>
                    <a:pt x="25477" y="89"/>
                  </a:lnTo>
                  <a:lnTo>
                    <a:pt x="2547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35"/>
            <p:cNvSpPr/>
            <p:nvPr/>
          </p:nvSpPr>
          <p:spPr>
            <a:xfrm>
              <a:off x="1010904" y="632268"/>
              <a:ext cx="3427867" cy="11975"/>
            </a:xfrm>
            <a:custGeom>
              <a:rect b="b" l="l" r="r" t="t"/>
              <a:pathLst>
                <a:path extrusionOk="0" fill="none" h="89" w="25477">
                  <a:moveTo>
                    <a:pt x="25477" y="1"/>
                  </a:moveTo>
                  <a:lnTo>
                    <a:pt x="0" y="1"/>
                  </a:lnTo>
                  <a:lnTo>
                    <a:pt x="0" y="89"/>
                  </a:lnTo>
                  <a:lnTo>
                    <a:pt x="25477" y="89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27" name="Google Shape;627;p35"/>
          <p:cNvGrpSpPr/>
          <p:nvPr/>
        </p:nvGrpSpPr>
        <p:grpSpPr>
          <a:xfrm>
            <a:off x="-28650" y="272100"/>
            <a:ext cx="9201300" cy="4599300"/>
            <a:chOff x="-28650" y="272100"/>
            <a:chExt cx="9201300" cy="4599300"/>
          </a:xfrm>
        </p:grpSpPr>
        <p:cxnSp>
          <p:nvCxnSpPr>
            <p:cNvPr id="628" name="Google Shape;628;p35"/>
            <p:cNvCxnSpPr/>
            <p:nvPr/>
          </p:nvCxnSpPr>
          <p:spPr>
            <a:xfrm>
              <a:off x="-28650" y="272150"/>
              <a:ext cx="9201300" cy="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29" name="Google Shape;629;p35"/>
            <p:cNvCxnSpPr/>
            <p:nvPr/>
          </p:nvCxnSpPr>
          <p:spPr>
            <a:xfrm rot="10800000">
              <a:off x="595475" y="272100"/>
              <a:ext cx="0" cy="45993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30" name="Google Shape;630;p35"/>
            <p:cNvCxnSpPr/>
            <p:nvPr/>
          </p:nvCxnSpPr>
          <p:spPr>
            <a:xfrm rot="10800000">
              <a:off x="8548525" y="272100"/>
              <a:ext cx="0" cy="45993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31" name="Google Shape;631;p35"/>
            <p:cNvCxnSpPr/>
            <p:nvPr/>
          </p:nvCxnSpPr>
          <p:spPr>
            <a:xfrm>
              <a:off x="-28650" y="4871400"/>
              <a:ext cx="9201300" cy="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8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33" name="Google Shape;633;p36"/>
          <p:cNvCxnSpPr/>
          <p:nvPr/>
        </p:nvCxnSpPr>
        <p:spPr>
          <a:xfrm>
            <a:off x="-28650" y="4871400"/>
            <a:ext cx="92013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634" name="Google Shape;634;p36"/>
          <p:cNvGrpSpPr/>
          <p:nvPr/>
        </p:nvGrpSpPr>
        <p:grpSpPr>
          <a:xfrm>
            <a:off x="7485021" y="4115951"/>
            <a:ext cx="884879" cy="593594"/>
            <a:chOff x="7547121" y="4126026"/>
            <a:chExt cx="884879" cy="593594"/>
          </a:xfrm>
        </p:grpSpPr>
        <p:grpSp>
          <p:nvGrpSpPr>
            <p:cNvPr id="635" name="Google Shape;635;p36"/>
            <p:cNvGrpSpPr/>
            <p:nvPr/>
          </p:nvGrpSpPr>
          <p:grpSpPr>
            <a:xfrm>
              <a:off x="7547121" y="4126026"/>
              <a:ext cx="807768" cy="501969"/>
              <a:chOff x="7868946" y="4011726"/>
              <a:chExt cx="807768" cy="501969"/>
            </a:xfrm>
          </p:grpSpPr>
          <p:sp>
            <p:nvSpPr>
              <p:cNvPr id="636" name="Google Shape;636;p36"/>
              <p:cNvSpPr/>
              <p:nvPr/>
            </p:nvSpPr>
            <p:spPr>
              <a:xfrm>
                <a:off x="7868946" y="4011726"/>
                <a:ext cx="807768" cy="501969"/>
              </a:xfrm>
              <a:custGeom>
                <a:rect b="b" l="l" r="r" t="t"/>
                <a:pathLst>
                  <a:path extrusionOk="0" h="28590" w="46007">
                    <a:moveTo>
                      <a:pt x="1" y="0"/>
                    </a:moveTo>
                    <a:lnTo>
                      <a:pt x="1" y="28589"/>
                    </a:lnTo>
                    <a:lnTo>
                      <a:pt x="46007" y="28589"/>
                    </a:lnTo>
                    <a:lnTo>
                      <a:pt x="46007" y="0"/>
                    </a:lnTo>
                    <a:close/>
                  </a:path>
                </a:pathLst>
              </a:custGeom>
              <a:solidFill>
                <a:schemeClr val="lt2"/>
              </a:solidFill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7" name="Google Shape;637;p36"/>
              <p:cNvSpPr/>
              <p:nvPr/>
            </p:nvSpPr>
            <p:spPr>
              <a:xfrm>
                <a:off x="8624304" y="4040959"/>
                <a:ext cx="29883" cy="29865"/>
              </a:xfrm>
              <a:custGeom>
                <a:rect b="b" l="l" r="r" t="t"/>
                <a:pathLst>
                  <a:path extrusionOk="0" h="1701" w="1702">
                    <a:moveTo>
                      <a:pt x="105" y="1"/>
                    </a:moveTo>
                    <a:lnTo>
                      <a:pt x="36" y="35"/>
                    </a:lnTo>
                    <a:lnTo>
                      <a:pt x="1" y="139"/>
                    </a:lnTo>
                    <a:lnTo>
                      <a:pt x="36" y="209"/>
                    </a:lnTo>
                    <a:lnTo>
                      <a:pt x="660" y="868"/>
                    </a:lnTo>
                    <a:lnTo>
                      <a:pt x="36" y="1493"/>
                    </a:lnTo>
                    <a:lnTo>
                      <a:pt x="1" y="1597"/>
                    </a:lnTo>
                    <a:lnTo>
                      <a:pt x="36" y="1666"/>
                    </a:lnTo>
                    <a:lnTo>
                      <a:pt x="105" y="1701"/>
                    </a:lnTo>
                    <a:lnTo>
                      <a:pt x="209" y="1666"/>
                    </a:lnTo>
                    <a:lnTo>
                      <a:pt x="834" y="1041"/>
                    </a:lnTo>
                    <a:lnTo>
                      <a:pt x="1493" y="1666"/>
                    </a:lnTo>
                    <a:lnTo>
                      <a:pt x="1562" y="1701"/>
                    </a:lnTo>
                    <a:lnTo>
                      <a:pt x="1666" y="1666"/>
                    </a:lnTo>
                    <a:lnTo>
                      <a:pt x="1701" y="1597"/>
                    </a:lnTo>
                    <a:lnTo>
                      <a:pt x="1666" y="1493"/>
                    </a:lnTo>
                    <a:lnTo>
                      <a:pt x="1007" y="868"/>
                    </a:lnTo>
                    <a:lnTo>
                      <a:pt x="1666" y="209"/>
                    </a:lnTo>
                    <a:lnTo>
                      <a:pt x="1701" y="139"/>
                    </a:lnTo>
                    <a:lnTo>
                      <a:pt x="1666" y="35"/>
                    </a:lnTo>
                    <a:lnTo>
                      <a:pt x="1562" y="1"/>
                    </a:lnTo>
                    <a:lnTo>
                      <a:pt x="1493" y="35"/>
                    </a:lnTo>
                    <a:lnTo>
                      <a:pt x="834" y="695"/>
                    </a:lnTo>
                    <a:lnTo>
                      <a:pt x="209" y="35"/>
                    </a:lnTo>
                    <a:lnTo>
                      <a:pt x="10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8" name="Google Shape;638;p36"/>
              <p:cNvSpPr/>
              <p:nvPr/>
            </p:nvSpPr>
            <p:spPr>
              <a:xfrm>
                <a:off x="8562186" y="4039133"/>
                <a:ext cx="34114" cy="34132"/>
              </a:xfrm>
              <a:custGeom>
                <a:rect b="b" l="l" r="r" t="t"/>
                <a:pathLst>
                  <a:path extrusionOk="0" h="1944" w="1943">
                    <a:moveTo>
                      <a:pt x="1700" y="243"/>
                    </a:moveTo>
                    <a:lnTo>
                      <a:pt x="1700" y="1701"/>
                    </a:lnTo>
                    <a:lnTo>
                      <a:pt x="243" y="1701"/>
                    </a:lnTo>
                    <a:lnTo>
                      <a:pt x="243" y="243"/>
                    </a:lnTo>
                    <a:close/>
                    <a:moveTo>
                      <a:pt x="0" y="1"/>
                    </a:moveTo>
                    <a:lnTo>
                      <a:pt x="0" y="1943"/>
                    </a:lnTo>
                    <a:lnTo>
                      <a:pt x="1943" y="1943"/>
                    </a:lnTo>
                    <a:lnTo>
                      <a:pt x="194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9" name="Google Shape;639;p36"/>
              <p:cNvSpPr/>
              <p:nvPr/>
            </p:nvSpPr>
            <p:spPr>
              <a:xfrm>
                <a:off x="8506143" y="4056199"/>
                <a:ext cx="34132" cy="4266"/>
              </a:xfrm>
              <a:custGeom>
                <a:rect b="b" l="l" r="r" t="t"/>
                <a:pathLst>
                  <a:path extrusionOk="0" h="243" w="1944">
                    <a:moveTo>
                      <a:pt x="104" y="0"/>
                    </a:moveTo>
                    <a:lnTo>
                      <a:pt x="35" y="35"/>
                    </a:lnTo>
                    <a:lnTo>
                      <a:pt x="0" y="139"/>
                    </a:lnTo>
                    <a:lnTo>
                      <a:pt x="35" y="208"/>
                    </a:lnTo>
                    <a:lnTo>
                      <a:pt x="104" y="243"/>
                    </a:lnTo>
                    <a:lnTo>
                      <a:pt x="1839" y="243"/>
                    </a:lnTo>
                    <a:lnTo>
                      <a:pt x="1908" y="208"/>
                    </a:lnTo>
                    <a:lnTo>
                      <a:pt x="1943" y="139"/>
                    </a:lnTo>
                    <a:lnTo>
                      <a:pt x="1908" y="35"/>
                    </a:lnTo>
                    <a:lnTo>
                      <a:pt x="183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40" name="Google Shape;640;p36"/>
            <p:cNvGrpSpPr/>
            <p:nvPr/>
          </p:nvGrpSpPr>
          <p:grpSpPr>
            <a:xfrm>
              <a:off x="7623321" y="4217651"/>
              <a:ext cx="808679" cy="501969"/>
              <a:chOff x="6592596" y="2373026"/>
              <a:chExt cx="808679" cy="501969"/>
            </a:xfrm>
          </p:grpSpPr>
          <p:sp>
            <p:nvSpPr>
              <p:cNvPr id="641" name="Google Shape;641;p36"/>
              <p:cNvSpPr/>
              <p:nvPr/>
            </p:nvSpPr>
            <p:spPr>
              <a:xfrm>
                <a:off x="6592596" y="2373026"/>
                <a:ext cx="807768" cy="501969"/>
              </a:xfrm>
              <a:custGeom>
                <a:rect b="b" l="l" r="r" t="t"/>
                <a:pathLst>
                  <a:path extrusionOk="0" h="28590" w="46007">
                    <a:moveTo>
                      <a:pt x="1" y="0"/>
                    </a:moveTo>
                    <a:lnTo>
                      <a:pt x="1" y="28589"/>
                    </a:lnTo>
                    <a:lnTo>
                      <a:pt x="46007" y="28589"/>
                    </a:lnTo>
                    <a:lnTo>
                      <a:pt x="46007" y="0"/>
                    </a:lnTo>
                    <a:close/>
                  </a:path>
                </a:pathLst>
              </a:custGeom>
              <a:solidFill>
                <a:schemeClr val="lt1"/>
              </a:solidFill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2" name="Google Shape;642;p36"/>
              <p:cNvSpPr/>
              <p:nvPr/>
            </p:nvSpPr>
            <p:spPr>
              <a:xfrm>
                <a:off x="7347954" y="2402259"/>
                <a:ext cx="29883" cy="29865"/>
              </a:xfrm>
              <a:custGeom>
                <a:rect b="b" l="l" r="r" t="t"/>
                <a:pathLst>
                  <a:path extrusionOk="0" h="1701" w="1702">
                    <a:moveTo>
                      <a:pt x="105" y="1"/>
                    </a:moveTo>
                    <a:lnTo>
                      <a:pt x="36" y="35"/>
                    </a:lnTo>
                    <a:lnTo>
                      <a:pt x="1" y="139"/>
                    </a:lnTo>
                    <a:lnTo>
                      <a:pt x="36" y="209"/>
                    </a:lnTo>
                    <a:lnTo>
                      <a:pt x="660" y="868"/>
                    </a:lnTo>
                    <a:lnTo>
                      <a:pt x="36" y="1493"/>
                    </a:lnTo>
                    <a:lnTo>
                      <a:pt x="1" y="1597"/>
                    </a:lnTo>
                    <a:lnTo>
                      <a:pt x="36" y="1666"/>
                    </a:lnTo>
                    <a:lnTo>
                      <a:pt x="105" y="1701"/>
                    </a:lnTo>
                    <a:lnTo>
                      <a:pt x="209" y="1666"/>
                    </a:lnTo>
                    <a:lnTo>
                      <a:pt x="834" y="1041"/>
                    </a:lnTo>
                    <a:lnTo>
                      <a:pt x="1493" y="1666"/>
                    </a:lnTo>
                    <a:lnTo>
                      <a:pt x="1562" y="1701"/>
                    </a:lnTo>
                    <a:lnTo>
                      <a:pt x="1666" y="1666"/>
                    </a:lnTo>
                    <a:lnTo>
                      <a:pt x="1701" y="1597"/>
                    </a:lnTo>
                    <a:lnTo>
                      <a:pt x="1666" y="1493"/>
                    </a:lnTo>
                    <a:lnTo>
                      <a:pt x="1007" y="868"/>
                    </a:lnTo>
                    <a:lnTo>
                      <a:pt x="1666" y="209"/>
                    </a:lnTo>
                    <a:lnTo>
                      <a:pt x="1701" y="139"/>
                    </a:lnTo>
                    <a:lnTo>
                      <a:pt x="1666" y="35"/>
                    </a:lnTo>
                    <a:lnTo>
                      <a:pt x="1562" y="1"/>
                    </a:lnTo>
                    <a:lnTo>
                      <a:pt x="1493" y="35"/>
                    </a:lnTo>
                    <a:lnTo>
                      <a:pt x="834" y="695"/>
                    </a:lnTo>
                    <a:lnTo>
                      <a:pt x="209" y="35"/>
                    </a:lnTo>
                    <a:lnTo>
                      <a:pt x="10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3" name="Google Shape;643;p36"/>
              <p:cNvSpPr/>
              <p:nvPr/>
            </p:nvSpPr>
            <p:spPr>
              <a:xfrm>
                <a:off x="7285836" y="2400433"/>
                <a:ext cx="34114" cy="34132"/>
              </a:xfrm>
              <a:custGeom>
                <a:rect b="b" l="l" r="r" t="t"/>
                <a:pathLst>
                  <a:path extrusionOk="0" h="1944" w="1943">
                    <a:moveTo>
                      <a:pt x="1700" y="243"/>
                    </a:moveTo>
                    <a:lnTo>
                      <a:pt x="1700" y="1701"/>
                    </a:lnTo>
                    <a:lnTo>
                      <a:pt x="243" y="1701"/>
                    </a:lnTo>
                    <a:lnTo>
                      <a:pt x="243" y="243"/>
                    </a:lnTo>
                    <a:close/>
                    <a:moveTo>
                      <a:pt x="0" y="1"/>
                    </a:moveTo>
                    <a:lnTo>
                      <a:pt x="0" y="1943"/>
                    </a:lnTo>
                    <a:lnTo>
                      <a:pt x="1943" y="1943"/>
                    </a:lnTo>
                    <a:lnTo>
                      <a:pt x="194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4" name="Google Shape;644;p36"/>
              <p:cNvSpPr/>
              <p:nvPr/>
            </p:nvSpPr>
            <p:spPr>
              <a:xfrm>
                <a:off x="7229793" y="2417499"/>
                <a:ext cx="34132" cy="4266"/>
              </a:xfrm>
              <a:custGeom>
                <a:rect b="b" l="l" r="r" t="t"/>
                <a:pathLst>
                  <a:path extrusionOk="0" h="243" w="1944">
                    <a:moveTo>
                      <a:pt x="104" y="0"/>
                    </a:moveTo>
                    <a:lnTo>
                      <a:pt x="35" y="35"/>
                    </a:lnTo>
                    <a:lnTo>
                      <a:pt x="0" y="139"/>
                    </a:lnTo>
                    <a:lnTo>
                      <a:pt x="35" y="208"/>
                    </a:lnTo>
                    <a:lnTo>
                      <a:pt x="104" y="243"/>
                    </a:lnTo>
                    <a:lnTo>
                      <a:pt x="1839" y="243"/>
                    </a:lnTo>
                    <a:lnTo>
                      <a:pt x="1908" y="208"/>
                    </a:lnTo>
                    <a:lnTo>
                      <a:pt x="1943" y="139"/>
                    </a:lnTo>
                    <a:lnTo>
                      <a:pt x="1908" y="35"/>
                    </a:lnTo>
                    <a:lnTo>
                      <a:pt x="183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645" name="Google Shape;645;p36"/>
              <p:cNvCxnSpPr/>
              <p:nvPr/>
            </p:nvCxnSpPr>
            <p:spPr>
              <a:xfrm>
                <a:off x="6594875" y="2465800"/>
                <a:ext cx="8064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grpSp>
        <p:nvGrpSpPr>
          <p:cNvPr id="646" name="Google Shape;646;p36"/>
          <p:cNvGrpSpPr/>
          <p:nvPr/>
        </p:nvGrpSpPr>
        <p:grpSpPr>
          <a:xfrm>
            <a:off x="828747" y="484279"/>
            <a:ext cx="605939" cy="733425"/>
            <a:chOff x="7743897" y="444129"/>
            <a:chExt cx="605939" cy="733425"/>
          </a:xfrm>
        </p:grpSpPr>
        <p:grpSp>
          <p:nvGrpSpPr>
            <p:cNvPr id="647" name="Google Shape;647;p36"/>
            <p:cNvGrpSpPr/>
            <p:nvPr/>
          </p:nvGrpSpPr>
          <p:grpSpPr>
            <a:xfrm>
              <a:off x="7743897" y="600104"/>
              <a:ext cx="444014" cy="577450"/>
              <a:chOff x="7743897" y="600104"/>
              <a:chExt cx="444014" cy="577450"/>
            </a:xfrm>
          </p:grpSpPr>
          <p:sp>
            <p:nvSpPr>
              <p:cNvPr id="648" name="Google Shape;648;p36"/>
              <p:cNvSpPr/>
              <p:nvPr/>
            </p:nvSpPr>
            <p:spPr>
              <a:xfrm>
                <a:off x="7743897" y="600104"/>
                <a:ext cx="444011" cy="577450"/>
              </a:xfrm>
              <a:custGeom>
                <a:rect b="b" l="l" r="r" t="t"/>
                <a:pathLst>
                  <a:path extrusionOk="0" h="17418" w="13393">
                    <a:moveTo>
                      <a:pt x="1" y="0"/>
                    </a:moveTo>
                    <a:lnTo>
                      <a:pt x="1" y="17417"/>
                    </a:lnTo>
                    <a:lnTo>
                      <a:pt x="13393" y="17417"/>
                    </a:lnTo>
                    <a:lnTo>
                      <a:pt x="13393" y="4164"/>
                    </a:lnTo>
                    <a:lnTo>
                      <a:pt x="10062" y="0"/>
                    </a:lnTo>
                    <a:close/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9" name="Google Shape;649;p36"/>
              <p:cNvSpPr/>
              <p:nvPr/>
            </p:nvSpPr>
            <p:spPr>
              <a:xfrm>
                <a:off x="8077480" y="600104"/>
                <a:ext cx="110431" cy="138047"/>
              </a:xfrm>
              <a:custGeom>
                <a:rect b="b" l="l" r="r" t="t"/>
                <a:pathLst>
                  <a:path extrusionOk="0" h="4164" w="3331">
                    <a:moveTo>
                      <a:pt x="0" y="0"/>
                    </a:moveTo>
                    <a:lnTo>
                      <a:pt x="0" y="4164"/>
                    </a:lnTo>
                    <a:lnTo>
                      <a:pt x="3331" y="416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650" name="Google Shape;650;p36"/>
              <p:cNvCxnSpPr/>
              <p:nvPr/>
            </p:nvCxnSpPr>
            <p:spPr>
              <a:xfrm>
                <a:off x="7809313" y="834013"/>
                <a:ext cx="3132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51" name="Google Shape;651;p36"/>
              <p:cNvCxnSpPr/>
              <p:nvPr/>
            </p:nvCxnSpPr>
            <p:spPr>
              <a:xfrm>
                <a:off x="7809313" y="888838"/>
                <a:ext cx="3132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52" name="Google Shape;652;p36"/>
              <p:cNvCxnSpPr/>
              <p:nvPr/>
            </p:nvCxnSpPr>
            <p:spPr>
              <a:xfrm>
                <a:off x="7809313" y="941088"/>
                <a:ext cx="3132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653" name="Google Shape;653;p36"/>
            <p:cNvGrpSpPr/>
            <p:nvPr/>
          </p:nvGrpSpPr>
          <p:grpSpPr>
            <a:xfrm>
              <a:off x="7824860" y="522117"/>
              <a:ext cx="444014" cy="577450"/>
              <a:chOff x="2255047" y="690567"/>
              <a:chExt cx="444014" cy="577450"/>
            </a:xfrm>
          </p:grpSpPr>
          <p:sp>
            <p:nvSpPr>
              <p:cNvPr id="654" name="Google Shape;654;p36"/>
              <p:cNvSpPr/>
              <p:nvPr/>
            </p:nvSpPr>
            <p:spPr>
              <a:xfrm>
                <a:off x="2255047" y="690567"/>
                <a:ext cx="444011" cy="577450"/>
              </a:xfrm>
              <a:custGeom>
                <a:rect b="b" l="l" r="r" t="t"/>
                <a:pathLst>
                  <a:path extrusionOk="0" h="17418" w="13393">
                    <a:moveTo>
                      <a:pt x="1" y="0"/>
                    </a:moveTo>
                    <a:lnTo>
                      <a:pt x="1" y="17417"/>
                    </a:lnTo>
                    <a:lnTo>
                      <a:pt x="13393" y="17417"/>
                    </a:lnTo>
                    <a:lnTo>
                      <a:pt x="13393" y="4164"/>
                    </a:lnTo>
                    <a:lnTo>
                      <a:pt x="10062" y="0"/>
                    </a:lnTo>
                    <a:close/>
                  </a:path>
                </a:pathLst>
              </a:custGeom>
              <a:solidFill>
                <a:schemeClr val="lt1"/>
              </a:solidFill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5" name="Google Shape;655;p36"/>
              <p:cNvSpPr/>
              <p:nvPr/>
            </p:nvSpPr>
            <p:spPr>
              <a:xfrm>
                <a:off x="2588630" y="690567"/>
                <a:ext cx="110431" cy="138047"/>
              </a:xfrm>
              <a:custGeom>
                <a:rect b="b" l="l" r="r" t="t"/>
                <a:pathLst>
                  <a:path extrusionOk="0" h="4164" w="3331">
                    <a:moveTo>
                      <a:pt x="0" y="0"/>
                    </a:moveTo>
                    <a:lnTo>
                      <a:pt x="0" y="4164"/>
                    </a:lnTo>
                    <a:lnTo>
                      <a:pt x="3331" y="416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656" name="Google Shape;656;p36"/>
              <p:cNvCxnSpPr/>
              <p:nvPr/>
            </p:nvCxnSpPr>
            <p:spPr>
              <a:xfrm>
                <a:off x="2320463" y="924475"/>
                <a:ext cx="3132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57" name="Google Shape;657;p36"/>
              <p:cNvCxnSpPr/>
              <p:nvPr/>
            </p:nvCxnSpPr>
            <p:spPr>
              <a:xfrm>
                <a:off x="2320463" y="979300"/>
                <a:ext cx="3132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58" name="Google Shape;658;p36"/>
              <p:cNvCxnSpPr/>
              <p:nvPr/>
            </p:nvCxnSpPr>
            <p:spPr>
              <a:xfrm>
                <a:off x="2320463" y="1031550"/>
                <a:ext cx="3132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659" name="Google Shape;659;p36"/>
            <p:cNvGrpSpPr/>
            <p:nvPr/>
          </p:nvGrpSpPr>
          <p:grpSpPr>
            <a:xfrm>
              <a:off x="7905822" y="444129"/>
              <a:ext cx="444014" cy="577450"/>
              <a:chOff x="2255047" y="690567"/>
              <a:chExt cx="444014" cy="577450"/>
            </a:xfrm>
          </p:grpSpPr>
          <p:sp>
            <p:nvSpPr>
              <p:cNvPr id="660" name="Google Shape;660;p36"/>
              <p:cNvSpPr/>
              <p:nvPr/>
            </p:nvSpPr>
            <p:spPr>
              <a:xfrm>
                <a:off x="2255047" y="690567"/>
                <a:ext cx="444011" cy="577450"/>
              </a:xfrm>
              <a:custGeom>
                <a:rect b="b" l="l" r="r" t="t"/>
                <a:pathLst>
                  <a:path extrusionOk="0" h="17418" w="13393">
                    <a:moveTo>
                      <a:pt x="1" y="0"/>
                    </a:moveTo>
                    <a:lnTo>
                      <a:pt x="1" y="17417"/>
                    </a:lnTo>
                    <a:lnTo>
                      <a:pt x="13393" y="17417"/>
                    </a:lnTo>
                    <a:lnTo>
                      <a:pt x="13393" y="4164"/>
                    </a:lnTo>
                    <a:lnTo>
                      <a:pt x="10062" y="0"/>
                    </a:lnTo>
                    <a:close/>
                  </a:path>
                </a:pathLst>
              </a:custGeom>
              <a:solidFill>
                <a:schemeClr val="lt1"/>
              </a:solidFill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1" name="Google Shape;661;p36"/>
              <p:cNvSpPr/>
              <p:nvPr/>
            </p:nvSpPr>
            <p:spPr>
              <a:xfrm>
                <a:off x="2588630" y="690567"/>
                <a:ext cx="110431" cy="138047"/>
              </a:xfrm>
              <a:custGeom>
                <a:rect b="b" l="l" r="r" t="t"/>
                <a:pathLst>
                  <a:path extrusionOk="0" h="4164" w="3331">
                    <a:moveTo>
                      <a:pt x="0" y="0"/>
                    </a:moveTo>
                    <a:lnTo>
                      <a:pt x="0" y="4164"/>
                    </a:lnTo>
                    <a:lnTo>
                      <a:pt x="3331" y="416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662" name="Google Shape;662;p36"/>
              <p:cNvCxnSpPr/>
              <p:nvPr/>
            </p:nvCxnSpPr>
            <p:spPr>
              <a:xfrm>
                <a:off x="2320463" y="924475"/>
                <a:ext cx="3132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63" name="Google Shape;663;p36"/>
              <p:cNvCxnSpPr/>
              <p:nvPr/>
            </p:nvCxnSpPr>
            <p:spPr>
              <a:xfrm>
                <a:off x="2320463" y="979300"/>
                <a:ext cx="3132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64" name="Google Shape;664;p36"/>
              <p:cNvCxnSpPr/>
              <p:nvPr/>
            </p:nvCxnSpPr>
            <p:spPr>
              <a:xfrm>
                <a:off x="2320463" y="1031550"/>
                <a:ext cx="3132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grpSp>
        <p:nvGrpSpPr>
          <p:cNvPr id="665" name="Google Shape;665;p36"/>
          <p:cNvGrpSpPr/>
          <p:nvPr/>
        </p:nvGrpSpPr>
        <p:grpSpPr>
          <a:xfrm>
            <a:off x="759625" y="4233775"/>
            <a:ext cx="539125" cy="502575"/>
            <a:chOff x="712000" y="400050"/>
            <a:chExt cx="539125" cy="502575"/>
          </a:xfrm>
        </p:grpSpPr>
        <p:grpSp>
          <p:nvGrpSpPr>
            <p:cNvPr id="666" name="Google Shape;666;p36"/>
            <p:cNvGrpSpPr/>
            <p:nvPr/>
          </p:nvGrpSpPr>
          <p:grpSpPr>
            <a:xfrm>
              <a:off x="712000" y="400050"/>
              <a:ext cx="353400" cy="353400"/>
              <a:chOff x="1457325" y="419100"/>
              <a:chExt cx="353400" cy="353400"/>
            </a:xfrm>
          </p:grpSpPr>
          <p:sp>
            <p:nvSpPr>
              <p:cNvPr id="667" name="Google Shape;667;p36"/>
              <p:cNvSpPr/>
              <p:nvPr/>
            </p:nvSpPr>
            <p:spPr>
              <a:xfrm>
                <a:off x="1457325" y="419100"/>
                <a:ext cx="353400" cy="3534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8" name="Google Shape;668;p36"/>
              <p:cNvSpPr/>
              <p:nvPr/>
            </p:nvSpPr>
            <p:spPr>
              <a:xfrm>
                <a:off x="1515775" y="478640"/>
                <a:ext cx="236505" cy="234318"/>
              </a:xfrm>
              <a:custGeom>
                <a:rect b="b" l="l" r="r" t="t"/>
                <a:pathLst>
                  <a:path extrusionOk="0" fill="none" h="3644" w="3678">
                    <a:moveTo>
                      <a:pt x="3157" y="0"/>
                    </a:moveTo>
                    <a:lnTo>
                      <a:pt x="1839" y="1319"/>
                    </a:lnTo>
                    <a:lnTo>
                      <a:pt x="486" y="0"/>
                    </a:lnTo>
                    <a:lnTo>
                      <a:pt x="0" y="486"/>
                    </a:lnTo>
                    <a:lnTo>
                      <a:pt x="1319" y="1805"/>
                    </a:lnTo>
                    <a:lnTo>
                      <a:pt x="0" y="3158"/>
                    </a:lnTo>
                    <a:lnTo>
                      <a:pt x="486" y="3643"/>
                    </a:lnTo>
                    <a:lnTo>
                      <a:pt x="1839" y="2325"/>
                    </a:lnTo>
                    <a:lnTo>
                      <a:pt x="3157" y="3643"/>
                    </a:lnTo>
                    <a:lnTo>
                      <a:pt x="3678" y="3158"/>
                    </a:lnTo>
                    <a:lnTo>
                      <a:pt x="2325" y="1805"/>
                    </a:lnTo>
                    <a:lnTo>
                      <a:pt x="3678" y="486"/>
                    </a:lnTo>
                    <a:lnTo>
                      <a:pt x="3157" y="0"/>
                    </a:lnTo>
                    <a:lnTo>
                      <a:pt x="3157" y="0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69" name="Google Shape;669;p36"/>
            <p:cNvGrpSpPr/>
            <p:nvPr/>
          </p:nvGrpSpPr>
          <p:grpSpPr>
            <a:xfrm>
              <a:off x="1005725" y="657225"/>
              <a:ext cx="245400" cy="245400"/>
              <a:chOff x="904875" y="1114425"/>
              <a:chExt cx="245400" cy="245400"/>
            </a:xfrm>
          </p:grpSpPr>
          <p:sp>
            <p:nvSpPr>
              <p:cNvPr id="670" name="Google Shape;670;p36"/>
              <p:cNvSpPr/>
              <p:nvPr/>
            </p:nvSpPr>
            <p:spPr>
              <a:xfrm>
                <a:off x="904875" y="1114425"/>
                <a:ext cx="245400" cy="245400"/>
              </a:xfrm>
              <a:prstGeom prst="ellipse">
                <a:avLst/>
              </a:prstGeom>
              <a:solidFill>
                <a:schemeClr val="accen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1" name="Google Shape;671;p36"/>
              <p:cNvSpPr/>
              <p:nvPr/>
            </p:nvSpPr>
            <p:spPr>
              <a:xfrm>
                <a:off x="981600" y="1196400"/>
                <a:ext cx="91950" cy="91100"/>
              </a:xfrm>
              <a:custGeom>
                <a:rect b="b" l="l" r="r" t="t"/>
                <a:pathLst>
                  <a:path extrusionOk="0" fill="none" h="3644" w="3678">
                    <a:moveTo>
                      <a:pt x="3157" y="0"/>
                    </a:moveTo>
                    <a:lnTo>
                      <a:pt x="1839" y="1319"/>
                    </a:lnTo>
                    <a:lnTo>
                      <a:pt x="486" y="0"/>
                    </a:lnTo>
                    <a:lnTo>
                      <a:pt x="0" y="486"/>
                    </a:lnTo>
                    <a:lnTo>
                      <a:pt x="1319" y="1805"/>
                    </a:lnTo>
                    <a:lnTo>
                      <a:pt x="0" y="3158"/>
                    </a:lnTo>
                    <a:lnTo>
                      <a:pt x="486" y="3643"/>
                    </a:lnTo>
                    <a:lnTo>
                      <a:pt x="1839" y="2325"/>
                    </a:lnTo>
                    <a:lnTo>
                      <a:pt x="3157" y="3643"/>
                    </a:lnTo>
                    <a:lnTo>
                      <a:pt x="3678" y="3158"/>
                    </a:lnTo>
                    <a:lnTo>
                      <a:pt x="2325" y="1805"/>
                    </a:lnTo>
                    <a:lnTo>
                      <a:pt x="3678" y="486"/>
                    </a:lnTo>
                    <a:lnTo>
                      <a:pt x="3157" y="0"/>
                    </a:lnTo>
                    <a:lnTo>
                      <a:pt x="3157" y="0"/>
                    </a:lnTo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672" name="Google Shape;672;p36"/>
          <p:cNvSpPr/>
          <p:nvPr/>
        </p:nvSpPr>
        <p:spPr>
          <a:xfrm rot="10800000">
            <a:off x="7926438" y="471511"/>
            <a:ext cx="351497" cy="348221"/>
          </a:xfrm>
          <a:custGeom>
            <a:rect b="b" l="l" r="r" t="t"/>
            <a:pathLst>
              <a:path extrusionOk="0" fill="none" h="3644" w="3678">
                <a:moveTo>
                  <a:pt x="3157" y="0"/>
                </a:moveTo>
                <a:lnTo>
                  <a:pt x="1839" y="1319"/>
                </a:lnTo>
                <a:lnTo>
                  <a:pt x="486" y="0"/>
                </a:lnTo>
                <a:lnTo>
                  <a:pt x="0" y="486"/>
                </a:lnTo>
                <a:lnTo>
                  <a:pt x="1319" y="1805"/>
                </a:lnTo>
                <a:lnTo>
                  <a:pt x="0" y="3158"/>
                </a:lnTo>
                <a:lnTo>
                  <a:pt x="486" y="3643"/>
                </a:lnTo>
                <a:lnTo>
                  <a:pt x="1839" y="2325"/>
                </a:lnTo>
                <a:lnTo>
                  <a:pt x="3157" y="3643"/>
                </a:lnTo>
                <a:lnTo>
                  <a:pt x="3678" y="3158"/>
                </a:lnTo>
                <a:lnTo>
                  <a:pt x="2325" y="1805"/>
                </a:lnTo>
                <a:lnTo>
                  <a:pt x="3678" y="486"/>
                </a:lnTo>
                <a:lnTo>
                  <a:pt x="3157" y="0"/>
                </a:lnTo>
                <a:lnTo>
                  <a:pt x="3157" y="0"/>
                </a:lnTo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3" name="Google Shape;673;p36"/>
          <p:cNvSpPr txBox="1"/>
          <p:nvPr>
            <p:ph idx="1" type="subTitle"/>
          </p:nvPr>
        </p:nvSpPr>
        <p:spPr>
          <a:xfrm rot="5400000">
            <a:off x="-676375" y="1436825"/>
            <a:ext cx="2123100" cy="20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674" name="Google Shape;674;p36"/>
          <p:cNvSpPr txBox="1"/>
          <p:nvPr>
            <p:ph idx="2" type="subTitle"/>
          </p:nvPr>
        </p:nvSpPr>
        <p:spPr>
          <a:xfrm rot="5400000">
            <a:off x="-559825" y="3621325"/>
            <a:ext cx="1890000" cy="20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grpSp>
        <p:nvGrpSpPr>
          <p:cNvPr id="675" name="Google Shape;675;p36"/>
          <p:cNvGrpSpPr/>
          <p:nvPr/>
        </p:nvGrpSpPr>
        <p:grpSpPr>
          <a:xfrm>
            <a:off x="-28650" y="272100"/>
            <a:ext cx="9201300" cy="4599300"/>
            <a:chOff x="-28650" y="272100"/>
            <a:chExt cx="9201300" cy="4599300"/>
          </a:xfrm>
        </p:grpSpPr>
        <p:cxnSp>
          <p:nvCxnSpPr>
            <p:cNvPr id="676" name="Google Shape;676;p36"/>
            <p:cNvCxnSpPr/>
            <p:nvPr/>
          </p:nvCxnSpPr>
          <p:spPr>
            <a:xfrm>
              <a:off x="-28650" y="272150"/>
              <a:ext cx="9201300" cy="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77" name="Google Shape;677;p36"/>
            <p:cNvCxnSpPr/>
            <p:nvPr/>
          </p:nvCxnSpPr>
          <p:spPr>
            <a:xfrm rot="10800000">
              <a:off x="595475" y="272100"/>
              <a:ext cx="0" cy="45993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78" name="Google Shape;678;p36"/>
            <p:cNvCxnSpPr/>
            <p:nvPr/>
          </p:nvCxnSpPr>
          <p:spPr>
            <a:xfrm rot="10800000">
              <a:off x="8548525" y="272100"/>
              <a:ext cx="0" cy="45993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79" name="Google Shape;679;p36"/>
            <p:cNvCxnSpPr/>
            <p:nvPr/>
          </p:nvCxnSpPr>
          <p:spPr>
            <a:xfrm>
              <a:off x="-28650" y="4871400"/>
              <a:ext cx="9201300" cy="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9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1" name="Google Shape;681;p37"/>
          <p:cNvGrpSpPr/>
          <p:nvPr/>
        </p:nvGrpSpPr>
        <p:grpSpPr>
          <a:xfrm>
            <a:off x="4872689" y="3723260"/>
            <a:ext cx="3457467" cy="2307086"/>
            <a:chOff x="4872689" y="3723260"/>
            <a:chExt cx="3457467" cy="2307086"/>
          </a:xfrm>
        </p:grpSpPr>
        <p:sp>
          <p:nvSpPr>
            <p:cNvPr id="682" name="Google Shape;682;p37"/>
            <p:cNvSpPr/>
            <p:nvPr/>
          </p:nvSpPr>
          <p:spPr>
            <a:xfrm>
              <a:off x="4872689" y="3723260"/>
              <a:ext cx="3457467" cy="2301166"/>
            </a:xfrm>
            <a:custGeom>
              <a:rect b="b" l="l" r="r" t="t"/>
              <a:pathLst>
                <a:path extrusionOk="0" h="17103" w="25697">
                  <a:moveTo>
                    <a:pt x="25609" y="89"/>
                  </a:moveTo>
                  <a:lnTo>
                    <a:pt x="25609" y="17015"/>
                  </a:lnTo>
                  <a:lnTo>
                    <a:pt x="88" y="17015"/>
                  </a:lnTo>
                  <a:lnTo>
                    <a:pt x="88" y="89"/>
                  </a:lnTo>
                  <a:close/>
                  <a:moveTo>
                    <a:pt x="0" y="1"/>
                  </a:moveTo>
                  <a:lnTo>
                    <a:pt x="0" y="17103"/>
                  </a:lnTo>
                  <a:lnTo>
                    <a:pt x="25697" y="17103"/>
                  </a:lnTo>
                  <a:lnTo>
                    <a:pt x="25697" y="17059"/>
                  </a:lnTo>
                  <a:lnTo>
                    <a:pt x="256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37"/>
            <p:cNvSpPr/>
            <p:nvPr/>
          </p:nvSpPr>
          <p:spPr>
            <a:xfrm>
              <a:off x="4872689" y="3729180"/>
              <a:ext cx="11975" cy="2301166"/>
            </a:xfrm>
            <a:custGeom>
              <a:rect b="b" l="l" r="r" t="t"/>
              <a:pathLst>
                <a:path extrusionOk="0" h="17103" w="89">
                  <a:moveTo>
                    <a:pt x="0" y="1"/>
                  </a:moveTo>
                  <a:lnTo>
                    <a:pt x="0" y="17103"/>
                  </a:lnTo>
                  <a:lnTo>
                    <a:pt x="88" y="17103"/>
                  </a:lnTo>
                  <a:lnTo>
                    <a:pt x="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37"/>
            <p:cNvSpPr/>
            <p:nvPr/>
          </p:nvSpPr>
          <p:spPr>
            <a:xfrm>
              <a:off x="4872689" y="3729180"/>
              <a:ext cx="11975" cy="2301166"/>
            </a:xfrm>
            <a:custGeom>
              <a:rect b="b" l="l" r="r" t="t"/>
              <a:pathLst>
                <a:path extrusionOk="0" fill="none" h="17103" w="89">
                  <a:moveTo>
                    <a:pt x="0" y="1"/>
                  </a:moveTo>
                  <a:lnTo>
                    <a:pt x="0" y="17103"/>
                  </a:lnTo>
                  <a:lnTo>
                    <a:pt x="88" y="17103"/>
                  </a:lnTo>
                  <a:lnTo>
                    <a:pt x="88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37"/>
            <p:cNvSpPr/>
            <p:nvPr/>
          </p:nvSpPr>
          <p:spPr>
            <a:xfrm>
              <a:off x="5252247" y="3729180"/>
              <a:ext cx="11975" cy="2301166"/>
            </a:xfrm>
            <a:custGeom>
              <a:rect b="b" l="l" r="r" t="t"/>
              <a:pathLst>
                <a:path extrusionOk="0" h="17103" w="89">
                  <a:moveTo>
                    <a:pt x="0" y="1"/>
                  </a:moveTo>
                  <a:lnTo>
                    <a:pt x="0" y="17103"/>
                  </a:lnTo>
                  <a:lnTo>
                    <a:pt x="88" y="17103"/>
                  </a:lnTo>
                  <a:lnTo>
                    <a:pt x="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37"/>
            <p:cNvSpPr/>
            <p:nvPr/>
          </p:nvSpPr>
          <p:spPr>
            <a:xfrm>
              <a:off x="5252247" y="3729180"/>
              <a:ext cx="11975" cy="2301166"/>
            </a:xfrm>
            <a:custGeom>
              <a:rect b="b" l="l" r="r" t="t"/>
              <a:pathLst>
                <a:path extrusionOk="0" fill="none" h="17103" w="89">
                  <a:moveTo>
                    <a:pt x="0" y="1"/>
                  </a:moveTo>
                  <a:lnTo>
                    <a:pt x="0" y="17103"/>
                  </a:lnTo>
                  <a:lnTo>
                    <a:pt x="88" y="17103"/>
                  </a:lnTo>
                  <a:lnTo>
                    <a:pt x="88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37"/>
            <p:cNvSpPr/>
            <p:nvPr/>
          </p:nvSpPr>
          <p:spPr>
            <a:xfrm>
              <a:off x="5637726" y="3729180"/>
              <a:ext cx="11975" cy="2301166"/>
            </a:xfrm>
            <a:custGeom>
              <a:rect b="b" l="l" r="r" t="t"/>
              <a:pathLst>
                <a:path extrusionOk="0" h="17103" w="89">
                  <a:moveTo>
                    <a:pt x="0" y="1"/>
                  </a:moveTo>
                  <a:lnTo>
                    <a:pt x="0" y="17103"/>
                  </a:lnTo>
                  <a:lnTo>
                    <a:pt x="88" y="17103"/>
                  </a:lnTo>
                  <a:lnTo>
                    <a:pt x="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37"/>
            <p:cNvSpPr/>
            <p:nvPr/>
          </p:nvSpPr>
          <p:spPr>
            <a:xfrm>
              <a:off x="5637726" y="3729180"/>
              <a:ext cx="11975" cy="2301166"/>
            </a:xfrm>
            <a:custGeom>
              <a:rect b="b" l="l" r="r" t="t"/>
              <a:pathLst>
                <a:path extrusionOk="0" fill="none" h="17103" w="89">
                  <a:moveTo>
                    <a:pt x="0" y="1"/>
                  </a:moveTo>
                  <a:lnTo>
                    <a:pt x="0" y="17103"/>
                  </a:lnTo>
                  <a:lnTo>
                    <a:pt x="88" y="17103"/>
                  </a:lnTo>
                  <a:lnTo>
                    <a:pt x="88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37"/>
            <p:cNvSpPr/>
            <p:nvPr/>
          </p:nvSpPr>
          <p:spPr>
            <a:xfrm>
              <a:off x="6017150" y="3729180"/>
              <a:ext cx="12109" cy="2301166"/>
            </a:xfrm>
            <a:custGeom>
              <a:rect b="b" l="l" r="r" t="t"/>
              <a:pathLst>
                <a:path extrusionOk="0" h="17103" w="90">
                  <a:moveTo>
                    <a:pt x="1" y="1"/>
                  </a:moveTo>
                  <a:lnTo>
                    <a:pt x="1" y="17103"/>
                  </a:lnTo>
                  <a:lnTo>
                    <a:pt x="89" y="17103"/>
                  </a:lnTo>
                  <a:lnTo>
                    <a:pt x="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37"/>
            <p:cNvSpPr/>
            <p:nvPr/>
          </p:nvSpPr>
          <p:spPr>
            <a:xfrm>
              <a:off x="6017150" y="3729180"/>
              <a:ext cx="12109" cy="2301166"/>
            </a:xfrm>
            <a:custGeom>
              <a:rect b="b" l="l" r="r" t="t"/>
              <a:pathLst>
                <a:path extrusionOk="0" fill="none" h="17103" w="90">
                  <a:moveTo>
                    <a:pt x="1" y="1"/>
                  </a:moveTo>
                  <a:lnTo>
                    <a:pt x="1" y="17103"/>
                  </a:lnTo>
                  <a:lnTo>
                    <a:pt x="89" y="17103"/>
                  </a:lnTo>
                  <a:lnTo>
                    <a:pt x="89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37"/>
            <p:cNvSpPr/>
            <p:nvPr/>
          </p:nvSpPr>
          <p:spPr>
            <a:xfrm>
              <a:off x="6396708" y="3729180"/>
              <a:ext cx="12109" cy="2301166"/>
            </a:xfrm>
            <a:custGeom>
              <a:rect b="b" l="l" r="r" t="t"/>
              <a:pathLst>
                <a:path extrusionOk="0" h="17103" w="90">
                  <a:moveTo>
                    <a:pt x="1" y="1"/>
                  </a:moveTo>
                  <a:lnTo>
                    <a:pt x="1" y="17103"/>
                  </a:lnTo>
                  <a:lnTo>
                    <a:pt x="89" y="17103"/>
                  </a:lnTo>
                  <a:lnTo>
                    <a:pt x="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37"/>
            <p:cNvSpPr/>
            <p:nvPr/>
          </p:nvSpPr>
          <p:spPr>
            <a:xfrm>
              <a:off x="6396708" y="3729180"/>
              <a:ext cx="12109" cy="2301166"/>
            </a:xfrm>
            <a:custGeom>
              <a:rect b="b" l="l" r="r" t="t"/>
              <a:pathLst>
                <a:path extrusionOk="0" fill="none" h="17103" w="90">
                  <a:moveTo>
                    <a:pt x="1" y="1"/>
                  </a:moveTo>
                  <a:lnTo>
                    <a:pt x="1" y="17103"/>
                  </a:lnTo>
                  <a:lnTo>
                    <a:pt x="89" y="17103"/>
                  </a:lnTo>
                  <a:lnTo>
                    <a:pt x="89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37"/>
            <p:cNvSpPr/>
            <p:nvPr/>
          </p:nvSpPr>
          <p:spPr>
            <a:xfrm>
              <a:off x="6782187" y="3729180"/>
              <a:ext cx="12109" cy="2301166"/>
            </a:xfrm>
            <a:custGeom>
              <a:rect b="b" l="l" r="r" t="t"/>
              <a:pathLst>
                <a:path extrusionOk="0" h="17103" w="90">
                  <a:moveTo>
                    <a:pt x="1" y="1"/>
                  </a:moveTo>
                  <a:lnTo>
                    <a:pt x="1" y="17103"/>
                  </a:lnTo>
                  <a:lnTo>
                    <a:pt x="89" y="17103"/>
                  </a:lnTo>
                  <a:lnTo>
                    <a:pt x="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37"/>
            <p:cNvSpPr/>
            <p:nvPr/>
          </p:nvSpPr>
          <p:spPr>
            <a:xfrm>
              <a:off x="6782187" y="3729180"/>
              <a:ext cx="12109" cy="2301166"/>
            </a:xfrm>
            <a:custGeom>
              <a:rect b="b" l="l" r="r" t="t"/>
              <a:pathLst>
                <a:path extrusionOk="0" fill="none" h="17103" w="90">
                  <a:moveTo>
                    <a:pt x="1" y="1"/>
                  </a:moveTo>
                  <a:lnTo>
                    <a:pt x="1" y="17103"/>
                  </a:lnTo>
                  <a:lnTo>
                    <a:pt x="89" y="17103"/>
                  </a:lnTo>
                  <a:lnTo>
                    <a:pt x="89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37"/>
            <p:cNvSpPr/>
            <p:nvPr/>
          </p:nvSpPr>
          <p:spPr>
            <a:xfrm>
              <a:off x="7161745" y="3729180"/>
              <a:ext cx="11975" cy="2301166"/>
            </a:xfrm>
            <a:custGeom>
              <a:rect b="b" l="l" r="r" t="t"/>
              <a:pathLst>
                <a:path extrusionOk="0" h="17103" w="89">
                  <a:moveTo>
                    <a:pt x="1" y="1"/>
                  </a:moveTo>
                  <a:lnTo>
                    <a:pt x="1" y="17103"/>
                  </a:lnTo>
                  <a:lnTo>
                    <a:pt x="89" y="17103"/>
                  </a:lnTo>
                  <a:lnTo>
                    <a:pt x="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37"/>
            <p:cNvSpPr/>
            <p:nvPr/>
          </p:nvSpPr>
          <p:spPr>
            <a:xfrm>
              <a:off x="7161745" y="3729180"/>
              <a:ext cx="11975" cy="2301166"/>
            </a:xfrm>
            <a:custGeom>
              <a:rect b="b" l="l" r="r" t="t"/>
              <a:pathLst>
                <a:path extrusionOk="0" fill="none" h="17103" w="89">
                  <a:moveTo>
                    <a:pt x="1" y="1"/>
                  </a:moveTo>
                  <a:lnTo>
                    <a:pt x="1" y="17103"/>
                  </a:lnTo>
                  <a:lnTo>
                    <a:pt x="89" y="17103"/>
                  </a:lnTo>
                  <a:lnTo>
                    <a:pt x="89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37"/>
            <p:cNvSpPr/>
            <p:nvPr/>
          </p:nvSpPr>
          <p:spPr>
            <a:xfrm>
              <a:off x="7547224" y="3729180"/>
              <a:ext cx="11975" cy="2301166"/>
            </a:xfrm>
            <a:custGeom>
              <a:rect b="b" l="l" r="r" t="t"/>
              <a:pathLst>
                <a:path extrusionOk="0" h="17103" w="89">
                  <a:moveTo>
                    <a:pt x="1" y="1"/>
                  </a:moveTo>
                  <a:lnTo>
                    <a:pt x="1" y="17103"/>
                  </a:lnTo>
                  <a:lnTo>
                    <a:pt x="89" y="17103"/>
                  </a:lnTo>
                  <a:lnTo>
                    <a:pt x="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37"/>
            <p:cNvSpPr/>
            <p:nvPr/>
          </p:nvSpPr>
          <p:spPr>
            <a:xfrm>
              <a:off x="7547224" y="3729180"/>
              <a:ext cx="11975" cy="2301166"/>
            </a:xfrm>
            <a:custGeom>
              <a:rect b="b" l="l" r="r" t="t"/>
              <a:pathLst>
                <a:path extrusionOk="0" fill="none" h="17103" w="89">
                  <a:moveTo>
                    <a:pt x="1" y="1"/>
                  </a:moveTo>
                  <a:lnTo>
                    <a:pt x="1" y="17103"/>
                  </a:lnTo>
                  <a:lnTo>
                    <a:pt x="89" y="17103"/>
                  </a:lnTo>
                  <a:lnTo>
                    <a:pt x="89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37"/>
            <p:cNvSpPr/>
            <p:nvPr/>
          </p:nvSpPr>
          <p:spPr>
            <a:xfrm>
              <a:off x="7926783" y="3729180"/>
              <a:ext cx="11975" cy="2301166"/>
            </a:xfrm>
            <a:custGeom>
              <a:rect b="b" l="l" r="r" t="t"/>
              <a:pathLst>
                <a:path extrusionOk="0" h="17103" w="89">
                  <a:moveTo>
                    <a:pt x="1" y="1"/>
                  </a:moveTo>
                  <a:lnTo>
                    <a:pt x="1" y="17103"/>
                  </a:lnTo>
                  <a:lnTo>
                    <a:pt x="89" y="17103"/>
                  </a:lnTo>
                  <a:lnTo>
                    <a:pt x="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37"/>
            <p:cNvSpPr/>
            <p:nvPr/>
          </p:nvSpPr>
          <p:spPr>
            <a:xfrm>
              <a:off x="7926783" y="3729180"/>
              <a:ext cx="11975" cy="2301166"/>
            </a:xfrm>
            <a:custGeom>
              <a:rect b="b" l="l" r="r" t="t"/>
              <a:pathLst>
                <a:path extrusionOk="0" fill="none" h="17103" w="89">
                  <a:moveTo>
                    <a:pt x="1" y="1"/>
                  </a:moveTo>
                  <a:lnTo>
                    <a:pt x="1" y="17103"/>
                  </a:lnTo>
                  <a:lnTo>
                    <a:pt x="89" y="17103"/>
                  </a:lnTo>
                  <a:lnTo>
                    <a:pt x="89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37"/>
            <p:cNvSpPr/>
            <p:nvPr/>
          </p:nvSpPr>
          <p:spPr>
            <a:xfrm>
              <a:off x="4884529" y="4102819"/>
              <a:ext cx="3427867" cy="11975"/>
            </a:xfrm>
            <a:custGeom>
              <a:rect b="b" l="l" r="r" t="t"/>
              <a:pathLst>
                <a:path extrusionOk="0" h="89" w="25477">
                  <a:moveTo>
                    <a:pt x="0" y="1"/>
                  </a:moveTo>
                  <a:lnTo>
                    <a:pt x="0" y="89"/>
                  </a:lnTo>
                  <a:lnTo>
                    <a:pt x="25477" y="89"/>
                  </a:lnTo>
                  <a:lnTo>
                    <a:pt x="2547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37"/>
            <p:cNvSpPr/>
            <p:nvPr/>
          </p:nvSpPr>
          <p:spPr>
            <a:xfrm>
              <a:off x="4884529" y="4102819"/>
              <a:ext cx="3427867" cy="11975"/>
            </a:xfrm>
            <a:custGeom>
              <a:rect b="b" l="l" r="r" t="t"/>
              <a:pathLst>
                <a:path extrusionOk="0" fill="none" h="89" w="25477">
                  <a:moveTo>
                    <a:pt x="25477" y="1"/>
                  </a:moveTo>
                  <a:lnTo>
                    <a:pt x="0" y="1"/>
                  </a:lnTo>
                  <a:lnTo>
                    <a:pt x="0" y="89"/>
                  </a:lnTo>
                  <a:lnTo>
                    <a:pt x="25477" y="89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37"/>
            <p:cNvSpPr/>
            <p:nvPr/>
          </p:nvSpPr>
          <p:spPr>
            <a:xfrm>
              <a:off x="4884529" y="4488297"/>
              <a:ext cx="3427867" cy="11975"/>
            </a:xfrm>
            <a:custGeom>
              <a:rect b="b" l="l" r="r" t="t"/>
              <a:pathLst>
                <a:path extrusionOk="0" h="89" w="25477">
                  <a:moveTo>
                    <a:pt x="0" y="1"/>
                  </a:moveTo>
                  <a:lnTo>
                    <a:pt x="0" y="89"/>
                  </a:lnTo>
                  <a:lnTo>
                    <a:pt x="25477" y="89"/>
                  </a:lnTo>
                  <a:lnTo>
                    <a:pt x="2547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37"/>
            <p:cNvSpPr/>
            <p:nvPr/>
          </p:nvSpPr>
          <p:spPr>
            <a:xfrm>
              <a:off x="4884529" y="4488297"/>
              <a:ext cx="3427867" cy="11975"/>
            </a:xfrm>
            <a:custGeom>
              <a:rect b="b" l="l" r="r" t="t"/>
              <a:pathLst>
                <a:path extrusionOk="0" fill="none" h="89" w="25477">
                  <a:moveTo>
                    <a:pt x="25477" y="1"/>
                  </a:moveTo>
                  <a:lnTo>
                    <a:pt x="0" y="1"/>
                  </a:lnTo>
                  <a:lnTo>
                    <a:pt x="0" y="89"/>
                  </a:lnTo>
                  <a:lnTo>
                    <a:pt x="25477" y="89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37"/>
            <p:cNvSpPr/>
            <p:nvPr/>
          </p:nvSpPr>
          <p:spPr>
            <a:xfrm>
              <a:off x="4884529" y="5253334"/>
              <a:ext cx="3427867" cy="11975"/>
            </a:xfrm>
            <a:custGeom>
              <a:rect b="b" l="l" r="r" t="t"/>
              <a:pathLst>
                <a:path extrusionOk="0" h="89" w="25477">
                  <a:moveTo>
                    <a:pt x="0" y="1"/>
                  </a:moveTo>
                  <a:lnTo>
                    <a:pt x="0" y="89"/>
                  </a:lnTo>
                  <a:lnTo>
                    <a:pt x="25477" y="89"/>
                  </a:lnTo>
                  <a:lnTo>
                    <a:pt x="2547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37"/>
            <p:cNvSpPr/>
            <p:nvPr/>
          </p:nvSpPr>
          <p:spPr>
            <a:xfrm>
              <a:off x="4884529" y="5253334"/>
              <a:ext cx="3427867" cy="11975"/>
            </a:xfrm>
            <a:custGeom>
              <a:rect b="b" l="l" r="r" t="t"/>
              <a:pathLst>
                <a:path extrusionOk="0" fill="none" h="89" w="25477">
                  <a:moveTo>
                    <a:pt x="25477" y="1"/>
                  </a:moveTo>
                  <a:lnTo>
                    <a:pt x="0" y="1"/>
                  </a:lnTo>
                  <a:lnTo>
                    <a:pt x="0" y="89"/>
                  </a:lnTo>
                  <a:lnTo>
                    <a:pt x="25477" y="89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37"/>
            <p:cNvSpPr/>
            <p:nvPr/>
          </p:nvSpPr>
          <p:spPr>
            <a:xfrm>
              <a:off x="4884529" y="5632893"/>
              <a:ext cx="3427867" cy="11975"/>
            </a:xfrm>
            <a:custGeom>
              <a:rect b="b" l="l" r="r" t="t"/>
              <a:pathLst>
                <a:path extrusionOk="0" h="89" w="25477">
                  <a:moveTo>
                    <a:pt x="0" y="1"/>
                  </a:moveTo>
                  <a:lnTo>
                    <a:pt x="0" y="89"/>
                  </a:lnTo>
                  <a:lnTo>
                    <a:pt x="25477" y="89"/>
                  </a:lnTo>
                  <a:lnTo>
                    <a:pt x="2547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37"/>
            <p:cNvSpPr/>
            <p:nvPr/>
          </p:nvSpPr>
          <p:spPr>
            <a:xfrm>
              <a:off x="4884529" y="5632893"/>
              <a:ext cx="3427867" cy="11975"/>
            </a:xfrm>
            <a:custGeom>
              <a:rect b="b" l="l" r="r" t="t"/>
              <a:pathLst>
                <a:path extrusionOk="0" fill="none" h="89" w="25477">
                  <a:moveTo>
                    <a:pt x="25477" y="1"/>
                  </a:moveTo>
                  <a:lnTo>
                    <a:pt x="0" y="1"/>
                  </a:lnTo>
                  <a:lnTo>
                    <a:pt x="0" y="89"/>
                  </a:lnTo>
                  <a:lnTo>
                    <a:pt x="25477" y="89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709" name="Google Shape;709;p37"/>
            <p:cNvCxnSpPr/>
            <p:nvPr/>
          </p:nvCxnSpPr>
          <p:spPr>
            <a:xfrm>
              <a:off x="8330150" y="3783875"/>
              <a:ext cx="0" cy="1359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710" name="Google Shape;710;p37"/>
          <p:cNvGrpSpPr/>
          <p:nvPr/>
        </p:nvGrpSpPr>
        <p:grpSpPr>
          <a:xfrm>
            <a:off x="7456806" y="4605318"/>
            <a:ext cx="975187" cy="156026"/>
            <a:chOff x="6804851" y="2564100"/>
            <a:chExt cx="748474" cy="119744"/>
          </a:xfrm>
        </p:grpSpPr>
        <p:sp>
          <p:nvSpPr>
            <p:cNvPr id="711" name="Google Shape;711;p37"/>
            <p:cNvSpPr/>
            <p:nvPr/>
          </p:nvSpPr>
          <p:spPr>
            <a:xfrm>
              <a:off x="6804851" y="2564100"/>
              <a:ext cx="748474" cy="119744"/>
            </a:xfrm>
            <a:custGeom>
              <a:rect b="b" l="l" r="r" t="t"/>
              <a:pathLst>
                <a:path extrusionOk="0" h="4893" w="45590">
                  <a:moveTo>
                    <a:pt x="0" y="1"/>
                  </a:moveTo>
                  <a:lnTo>
                    <a:pt x="0" y="4893"/>
                  </a:lnTo>
                  <a:lnTo>
                    <a:pt x="45590" y="4893"/>
                  </a:lnTo>
                  <a:lnTo>
                    <a:pt x="45590" y="1"/>
                  </a:lnTo>
                  <a:close/>
                </a:path>
              </a:pathLst>
            </a:custGeom>
            <a:solidFill>
              <a:schemeClr val="accent1"/>
            </a:solidFill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12" name="Google Shape;712;p37"/>
            <p:cNvGrpSpPr/>
            <p:nvPr/>
          </p:nvGrpSpPr>
          <p:grpSpPr>
            <a:xfrm>
              <a:off x="6832025" y="2584483"/>
              <a:ext cx="431484" cy="82416"/>
              <a:chOff x="6832025" y="2584483"/>
              <a:chExt cx="431484" cy="82416"/>
            </a:xfrm>
          </p:grpSpPr>
          <p:sp>
            <p:nvSpPr>
              <p:cNvPr id="713" name="Google Shape;713;p37"/>
              <p:cNvSpPr/>
              <p:nvPr/>
            </p:nvSpPr>
            <p:spPr>
              <a:xfrm>
                <a:off x="6832025" y="2584483"/>
                <a:ext cx="36549" cy="82416"/>
              </a:xfrm>
              <a:custGeom>
                <a:rect b="b" l="l" r="r" t="t"/>
                <a:pathLst>
                  <a:path extrusionOk="0" h="3367" w="1493">
                    <a:moveTo>
                      <a:pt x="1" y="1"/>
                    </a:moveTo>
                    <a:lnTo>
                      <a:pt x="1" y="3366"/>
                    </a:lnTo>
                    <a:lnTo>
                      <a:pt x="1493" y="3366"/>
                    </a:lnTo>
                    <a:lnTo>
                      <a:pt x="149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4" name="Google Shape;714;p37"/>
              <p:cNvSpPr/>
              <p:nvPr/>
            </p:nvSpPr>
            <p:spPr>
              <a:xfrm>
                <a:off x="6886395" y="2584483"/>
                <a:ext cx="37381" cy="82416"/>
              </a:xfrm>
              <a:custGeom>
                <a:rect b="b" l="l" r="r" t="t"/>
                <a:pathLst>
                  <a:path extrusionOk="0" h="3367" w="1527">
                    <a:moveTo>
                      <a:pt x="0" y="1"/>
                    </a:moveTo>
                    <a:lnTo>
                      <a:pt x="0" y="3366"/>
                    </a:lnTo>
                    <a:lnTo>
                      <a:pt x="1527" y="3366"/>
                    </a:lnTo>
                    <a:lnTo>
                      <a:pt x="152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5" name="Google Shape;715;p37"/>
              <p:cNvSpPr/>
              <p:nvPr/>
            </p:nvSpPr>
            <p:spPr>
              <a:xfrm>
                <a:off x="6945832" y="2584483"/>
                <a:ext cx="36549" cy="82416"/>
              </a:xfrm>
              <a:custGeom>
                <a:rect b="b" l="l" r="r" t="t"/>
                <a:pathLst>
                  <a:path extrusionOk="0" h="3367" w="1493">
                    <a:moveTo>
                      <a:pt x="1" y="1"/>
                    </a:moveTo>
                    <a:lnTo>
                      <a:pt x="1" y="3366"/>
                    </a:lnTo>
                    <a:lnTo>
                      <a:pt x="1493" y="3366"/>
                    </a:lnTo>
                    <a:lnTo>
                      <a:pt x="149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6" name="Google Shape;716;p37"/>
              <p:cNvSpPr/>
              <p:nvPr/>
            </p:nvSpPr>
            <p:spPr>
              <a:xfrm>
                <a:off x="7000202" y="2584483"/>
                <a:ext cx="37381" cy="82416"/>
              </a:xfrm>
              <a:custGeom>
                <a:rect b="b" l="l" r="r" t="t"/>
                <a:pathLst>
                  <a:path extrusionOk="0" h="3367" w="1527">
                    <a:moveTo>
                      <a:pt x="0" y="1"/>
                    </a:moveTo>
                    <a:lnTo>
                      <a:pt x="0" y="3366"/>
                    </a:lnTo>
                    <a:lnTo>
                      <a:pt x="1527" y="3366"/>
                    </a:lnTo>
                    <a:lnTo>
                      <a:pt x="152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7" name="Google Shape;717;p37"/>
              <p:cNvSpPr/>
              <p:nvPr/>
            </p:nvSpPr>
            <p:spPr>
              <a:xfrm>
                <a:off x="7057094" y="2584483"/>
                <a:ext cx="37405" cy="82416"/>
              </a:xfrm>
              <a:custGeom>
                <a:rect b="b" l="l" r="r" t="t"/>
                <a:pathLst>
                  <a:path extrusionOk="0" h="3367" w="1528">
                    <a:moveTo>
                      <a:pt x="1" y="1"/>
                    </a:moveTo>
                    <a:lnTo>
                      <a:pt x="1" y="3366"/>
                    </a:lnTo>
                    <a:lnTo>
                      <a:pt x="1527" y="3366"/>
                    </a:lnTo>
                    <a:lnTo>
                      <a:pt x="152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8" name="Google Shape;718;p37"/>
              <p:cNvSpPr/>
              <p:nvPr/>
            </p:nvSpPr>
            <p:spPr>
              <a:xfrm>
                <a:off x="7112321" y="2584483"/>
                <a:ext cx="37381" cy="82416"/>
              </a:xfrm>
              <a:custGeom>
                <a:rect b="b" l="l" r="r" t="t"/>
                <a:pathLst>
                  <a:path extrusionOk="0" h="3367" w="1527">
                    <a:moveTo>
                      <a:pt x="0" y="1"/>
                    </a:moveTo>
                    <a:lnTo>
                      <a:pt x="0" y="3366"/>
                    </a:lnTo>
                    <a:lnTo>
                      <a:pt x="1527" y="3366"/>
                    </a:lnTo>
                    <a:lnTo>
                      <a:pt x="152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9" name="Google Shape;719;p37"/>
              <p:cNvSpPr/>
              <p:nvPr/>
            </p:nvSpPr>
            <p:spPr>
              <a:xfrm>
                <a:off x="7170926" y="2584483"/>
                <a:ext cx="37381" cy="82416"/>
              </a:xfrm>
              <a:custGeom>
                <a:rect b="b" l="l" r="r" t="t"/>
                <a:pathLst>
                  <a:path extrusionOk="0" h="3367" w="1527">
                    <a:moveTo>
                      <a:pt x="0" y="1"/>
                    </a:moveTo>
                    <a:lnTo>
                      <a:pt x="0" y="3366"/>
                    </a:lnTo>
                    <a:lnTo>
                      <a:pt x="1527" y="3366"/>
                    </a:lnTo>
                    <a:lnTo>
                      <a:pt x="152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0" name="Google Shape;720;p37"/>
              <p:cNvSpPr/>
              <p:nvPr/>
            </p:nvSpPr>
            <p:spPr>
              <a:xfrm>
                <a:off x="7226128" y="2584483"/>
                <a:ext cx="37381" cy="82416"/>
              </a:xfrm>
              <a:custGeom>
                <a:rect b="b" l="l" r="r" t="t"/>
                <a:pathLst>
                  <a:path extrusionOk="0" h="3367" w="1527">
                    <a:moveTo>
                      <a:pt x="0" y="1"/>
                    </a:moveTo>
                    <a:lnTo>
                      <a:pt x="0" y="3366"/>
                    </a:lnTo>
                    <a:lnTo>
                      <a:pt x="1527" y="3366"/>
                    </a:lnTo>
                    <a:lnTo>
                      <a:pt x="152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721" name="Google Shape;721;p37"/>
          <p:cNvSpPr txBox="1"/>
          <p:nvPr>
            <p:ph idx="1" type="subTitle"/>
          </p:nvPr>
        </p:nvSpPr>
        <p:spPr>
          <a:xfrm rot="5400000">
            <a:off x="-676375" y="1436825"/>
            <a:ext cx="2123100" cy="20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722" name="Google Shape;722;p37"/>
          <p:cNvSpPr txBox="1"/>
          <p:nvPr>
            <p:ph idx="2" type="subTitle"/>
          </p:nvPr>
        </p:nvSpPr>
        <p:spPr>
          <a:xfrm rot="5400000">
            <a:off x="-559825" y="3621325"/>
            <a:ext cx="1890000" cy="20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grpSp>
        <p:nvGrpSpPr>
          <p:cNvPr id="723" name="Google Shape;723;p37"/>
          <p:cNvGrpSpPr/>
          <p:nvPr/>
        </p:nvGrpSpPr>
        <p:grpSpPr>
          <a:xfrm rot="10800000">
            <a:off x="1114539" y="-905890"/>
            <a:ext cx="3457467" cy="2307086"/>
            <a:chOff x="4872689" y="3723260"/>
            <a:chExt cx="3457467" cy="2307086"/>
          </a:xfrm>
        </p:grpSpPr>
        <p:sp>
          <p:nvSpPr>
            <p:cNvPr id="724" name="Google Shape;724;p37"/>
            <p:cNvSpPr/>
            <p:nvPr/>
          </p:nvSpPr>
          <p:spPr>
            <a:xfrm>
              <a:off x="4872689" y="3723260"/>
              <a:ext cx="3457467" cy="2301166"/>
            </a:xfrm>
            <a:custGeom>
              <a:rect b="b" l="l" r="r" t="t"/>
              <a:pathLst>
                <a:path extrusionOk="0" h="17103" w="25697">
                  <a:moveTo>
                    <a:pt x="25609" y="89"/>
                  </a:moveTo>
                  <a:lnTo>
                    <a:pt x="25609" y="17015"/>
                  </a:lnTo>
                  <a:lnTo>
                    <a:pt x="88" y="17015"/>
                  </a:lnTo>
                  <a:lnTo>
                    <a:pt x="88" y="89"/>
                  </a:lnTo>
                  <a:close/>
                  <a:moveTo>
                    <a:pt x="0" y="1"/>
                  </a:moveTo>
                  <a:lnTo>
                    <a:pt x="0" y="17103"/>
                  </a:lnTo>
                  <a:lnTo>
                    <a:pt x="25697" y="17103"/>
                  </a:lnTo>
                  <a:lnTo>
                    <a:pt x="25697" y="17059"/>
                  </a:lnTo>
                  <a:lnTo>
                    <a:pt x="256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37"/>
            <p:cNvSpPr/>
            <p:nvPr/>
          </p:nvSpPr>
          <p:spPr>
            <a:xfrm>
              <a:off x="4872689" y="3729180"/>
              <a:ext cx="11975" cy="2301166"/>
            </a:xfrm>
            <a:custGeom>
              <a:rect b="b" l="l" r="r" t="t"/>
              <a:pathLst>
                <a:path extrusionOk="0" h="17103" w="89">
                  <a:moveTo>
                    <a:pt x="0" y="1"/>
                  </a:moveTo>
                  <a:lnTo>
                    <a:pt x="0" y="17103"/>
                  </a:lnTo>
                  <a:lnTo>
                    <a:pt x="88" y="17103"/>
                  </a:lnTo>
                  <a:lnTo>
                    <a:pt x="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37"/>
            <p:cNvSpPr/>
            <p:nvPr/>
          </p:nvSpPr>
          <p:spPr>
            <a:xfrm>
              <a:off x="4872689" y="3729180"/>
              <a:ext cx="11975" cy="2301166"/>
            </a:xfrm>
            <a:custGeom>
              <a:rect b="b" l="l" r="r" t="t"/>
              <a:pathLst>
                <a:path extrusionOk="0" fill="none" h="17103" w="89">
                  <a:moveTo>
                    <a:pt x="0" y="1"/>
                  </a:moveTo>
                  <a:lnTo>
                    <a:pt x="0" y="17103"/>
                  </a:lnTo>
                  <a:lnTo>
                    <a:pt x="88" y="17103"/>
                  </a:lnTo>
                  <a:lnTo>
                    <a:pt x="88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37"/>
            <p:cNvSpPr/>
            <p:nvPr/>
          </p:nvSpPr>
          <p:spPr>
            <a:xfrm>
              <a:off x="5252247" y="3729180"/>
              <a:ext cx="11975" cy="2301166"/>
            </a:xfrm>
            <a:custGeom>
              <a:rect b="b" l="l" r="r" t="t"/>
              <a:pathLst>
                <a:path extrusionOk="0" h="17103" w="89">
                  <a:moveTo>
                    <a:pt x="0" y="1"/>
                  </a:moveTo>
                  <a:lnTo>
                    <a:pt x="0" y="17103"/>
                  </a:lnTo>
                  <a:lnTo>
                    <a:pt x="88" y="17103"/>
                  </a:lnTo>
                  <a:lnTo>
                    <a:pt x="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37"/>
            <p:cNvSpPr/>
            <p:nvPr/>
          </p:nvSpPr>
          <p:spPr>
            <a:xfrm>
              <a:off x="5252247" y="3729180"/>
              <a:ext cx="11975" cy="2301166"/>
            </a:xfrm>
            <a:custGeom>
              <a:rect b="b" l="l" r="r" t="t"/>
              <a:pathLst>
                <a:path extrusionOk="0" fill="none" h="17103" w="89">
                  <a:moveTo>
                    <a:pt x="0" y="1"/>
                  </a:moveTo>
                  <a:lnTo>
                    <a:pt x="0" y="17103"/>
                  </a:lnTo>
                  <a:lnTo>
                    <a:pt x="88" y="17103"/>
                  </a:lnTo>
                  <a:lnTo>
                    <a:pt x="88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37"/>
            <p:cNvSpPr/>
            <p:nvPr/>
          </p:nvSpPr>
          <p:spPr>
            <a:xfrm>
              <a:off x="5637726" y="3729180"/>
              <a:ext cx="11975" cy="2301166"/>
            </a:xfrm>
            <a:custGeom>
              <a:rect b="b" l="l" r="r" t="t"/>
              <a:pathLst>
                <a:path extrusionOk="0" h="17103" w="89">
                  <a:moveTo>
                    <a:pt x="0" y="1"/>
                  </a:moveTo>
                  <a:lnTo>
                    <a:pt x="0" y="17103"/>
                  </a:lnTo>
                  <a:lnTo>
                    <a:pt x="88" y="17103"/>
                  </a:lnTo>
                  <a:lnTo>
                    <a:pt x="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37"/>
            <p:cNvSpPr/>
            <p:nvPr/>
          </p:nvSpPr>
          <p:spPr>
            <a:xfrm>
              <a:off x="5637726" y="3729180"/>
              <a:ext cx="11975" cy="2301166"/>
            </a:xfrm>
            <a:custGeom>
              <a:rect b="b" l="l" r="r" t="t"/>
              <a:pathLst>
                <a:path extrusionOk="0" fill="none" h="17103" w="89">
                  <a:moveTo>
                    <a:pt x="0" y="1"/>
                  </a:moveTo>
                  <a:lnTo>
                    <a:pt x="0" y="17103"/>
                  </a:lnTo>
                  <a:lnTo>
                    <a:pt x="88" y="17103"/>
                  </a:lnTo>
                  <a:lnTo>
                    <a:pt x="88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37"/>
            <p:cNvSpPr/>
            <p:nvPr/>
          </p:nvSpPr>
          <p:spPr>
            <a:xfrm>
              <a:off x="6017150" y="3729180"/>
              <a:ext cx="12109" cy="2301166"/>
            </a:xfrm>
            <a:custGeom>
              <a:rect b="b" l="l" r="r" t="t"/>
              <a:pathLst>
                <a:path extrusionOk="0" h="17103" w="90">
                  <a:moveTo>
                    <a:pt x="1" y="1"/>
                  </a:moveTo>
                  <a:lnTo>
                    <a:pt x="1" y="17103"/>
                  </a:lnTo>
                  <a:lnTo>
                    <a:pt x="89" y="17103"/>
                  </a:lnTo>
                  <a:lnTo>
                    <a:pt x="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37"/>
            <p:cNvSpPr/>
            <p:nvPr/>
          </p:nvSpPr>
          <p:spPr>
            <a:xfrm>
              <a:off x="6017150" y="3729180"/>
              <a:ext cx="12109" cy="2301166"/>
            </a:xfrm>
            <a:custGeom>
              <a:rect b="b" l="l" r="r" t="t"/>
              <a:pathLst>
                <a:path extrusionOk="0" fill="none" h="17103" w="90">
                  <a:moveTo>
                    <a:pt x="1" y="1"/>
                  </a:moveTo>
                  <a:lnTo>
                    <a:pt x="1" y="17103"/>
                  </a:lnTo>
                  <a:lnTo>
                    <a:pt x="89" y="17103"/>
                  </a:lnTo>
                  <a:lnTo>
                    <a:pt x="89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37"/>
            <p:cNvSpPr/>
            <p:nvPr/>
          </p:nvSpPr>
          <p:spPr>
            <a:xfrm>
              <a:off x="6396708" y="3729180"/>
              <a:ext cx="12109" cy="2301166"/>
            </a:xfrm>
            <a:custGeom>
              <a:rect b="b" l="l" r="r" t="t"/>
              <a:pathLst>
                <a:path extrusionOk="0" h="17103" w="90">
                  <a:moveTo>
                    <a:pt x="1" y="1"/>
                  </a:moveTo>
                  <a:lnTo>
                    <a:pt x="1" y="17103"/>
                  </a:lnTo>
                  <a:lnTo>
                    <a:pt x="89" y="17103"/>
                  </a:lnTo>
                  <a:lnTo>
                    <a:pt x="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37"/>
            <p:cNvSpPr/>
            <p:nvPr/>
          </p:nvSpPr>
          <p:spPr>
            <a:xfrm>
              <a:off x="6396708" y="3729180"/>
              <a:ext cx="12109" cy="2301166"/>
            </a:xfrm>
            <a:custGeom>
              <a:rect b="b" l="l" r="r" t="t"/>
              <a:pathLst>
                <a:path extrusionOk="0" fill="none" h="17103" w="90">
                  <a:moveTo>
                    <a:pt x="1" y="1"/>
                  </a:moveTo>
                  <a:lnTo>
                    <a:pt x="1" y="17103"/>
                  </a:lnTo>
                  <a:lnTo>
                    <a:pt x="89" y="17103"/>
                  </a:lnTo>
                  <a:lnTo>
                    <a:pt x="89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37"/>
            <p:cNvSpPr/>
            <p:nvPr/>
          </p:nvSpPr>
          <p:spPr>
            <a:xfrm>
              <a:off x="6782187" y="3729180"/>
              <a:ext cx="12109" cy="2301166"/>
            </a:xfrm>
            <a:custGeom>
              <a:rect b="b" l="l" r="r" t="t"/>
              <a:pathLst>
                <a:path extrusionOk="0" h="17103" w="90">
                  <a:moveTo>
                    <a:pt x="1" y="1"/>
                  </a:moveTo>
                  <a:lnTo>
                    <a:pt x="1" y="17103"/>
                  </a:lnTo>
                  <a:lnTo>
                    <a:pt x="89" y="17103"/>
                  </a:lnTo>
                  <a:lnTo>
                    <a:pt x="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37"/>
            <p:cNvSpPr/>
            <p:nvPr/>
          </p:nvSpPr>
          <p:spPr>
            <a:xfrm>
              <a:off x="6782187" y="3729180"/>
              <a:ext cx="12109" cy="2301166"/>
            </a:xfrm>
            <a:custGeom>
              <a:rect b="b" l="l" r="r" t="t"/>
              <a:pathLst>
                <a:path extrusionOk="0" fill="none" h="17103" w="90">
                  <a:moveTo>
                    <a:pt x="1" y="1"/>
                  </a:moveTo>
                  <a:lnTo>
                    <a:pt x="1" y="17103"/>
                  </a:lnTo>
                  <a:lnTo>
                    <a:pt x="89" y="17103"/>
                  </a:lnTo>
                  <a:lnTo>
                    <a:pt x="89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37"/>
            <p:cNvSpPr/>
            <p:nvPr/>
          </p:nvSpPr>
          <p:spPr>
            <a:xfrm>
              <a:off x="7161745" y="3729180"/>
              <a:ext cx="11975" cy="2301166"/>
            </a:xfrm>
            <a:custGeom>
              <a:rect b="b" l="l" r="r" t="t"/>
              <a:pathLst>
                <a:path extrusionOk="0" h="17103" w="89">
                  <a:moveTo>
                    <a:pt x="1" y="1"/>
                  </a:moveTo>
                  <a:lnTo>
                    <a:pt x="1" y="17103"/>
                  </a:lnTo>
                  <a:lnTo>
                    <a:pt x="89" y="17103"/>
                  </a:lnTo>
                  <a:lnTo>
                    <a:pt x="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37"/>
            <p:cNvSpPr/>
            <p:nvPr/>
          </p:nvSpPr>
          <p:spPr>
            <a:xfrm>
              <a:off x="7161745" y="3729180"/>
              <a:ext cx="11975" cy="2301166"/>
            </a:xfrm>
            <a:custGeom>
              <a:rect b="b" l="l" r="r" t="t"/>
              <a:pathLst>
                <a:path extrusionOk="0" fill="none" h="17103" w="89">
                  <a:moveTo>
                    <a:pt x="1" y="1"/>
                  </a:moveTo>
                  <a:lnTo>
                    <a:pt x="1" y="17103"/>
                  </a:lnTo>
                  <a:lnTo>
                    <a:pt x="89" y="17103"/>
                  </a:lnTo>
                  <a:lnTo>
                    <a:pt x="89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37"/>
            <p:cNvSpPr/>
            <p:nvPr/>
          </p:nvSpPr>
          <p:spPr>
            <a:xfrm>
              <a:off x="7547224" y="3729180"/>
              <a:ext cx="11975" cy="2301166"/>
            </a:xfrm>
            <a:custGeom>
              <a:rect b="b" l="l" r="r" t="t"/>
              <a:pathLst>
                <a:path extrusionOk="0" h="17103" w="89">
                  <a:moveTo>
                    <a:pt x="1" y="1"/>
                  </a:moveTo>
                  <a:lnTo>
                    <a:pt x="1" y="17103"/>
                  </a:lnTo>
                  <a:lnTo>
                    <a:pt x="89" y="17103"/>
                  </a:lnTo>
                  <a:lnTo>
                    <a:pt x="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37"/>
            <p:cNvSpPr/>
            <p:nvPr/>
          </p:nvSpPr>
          <p:spPr>
            <a:xfrm>
              <a:off x="7547224" y="3729180"/>
              <a:ext cx="11975" cy="2301166"/>
            </a:xfrm>
            <a:custGeom>
              <a:rect b="b" l="l" r="r" t="t"/>
              <a:pathLst>
                <a:path extrusionOk="0" fill="none" h="17103" w="89">
                  <a:moveTo>
                    <a:pt x="1" y="1"/>
                  </a:moveTo>
                  <a:lnTo>
                    <a:pt x="1" y="17103"/>
                  </a:lnTo>
                  <a:lnTo>
                    <a:pt x="89" y="17103"/>
                  </a:lnTo>
                  <a:lnTo>
                    <a:pt x="89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37"/>
            <p:cNvSpPr/>
            <p:nvPr/>
          </p:nvSpPr>
          <p:spPr>
            <a:xfrm>
              <a:off x="7926783" y="3729180"/>
              <a:ext cx="11975" cy="2301166"/>
            </a:xfrm>
            <a:custGeom>
              <a:rect b="b" l="l" r="r" t="t"/>
              <a:pathLst>
                <a:path extrusionOk="0" h="17103" w="89">
                  <a:moveTo>
                    <a:pt x="1" y="1"/>
                  </a:moveTo>
                  <a:lnTo>
                    <a:pt x="1" y="17103"/>
                  </a:lnTo>
                  <a:lnTo>
                    <a:pt x="89" y="17103"/>
                  </a:lnTo>
                  <a:lnTo>
                    <a:pt x="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37"/>
            <p:cNvSpPr/>
            <p:nvPr/>
          </p:nvSpPr>
          <p:spPr>
            <a:xfrm>
              <a:off x="7926783" y="3729180"/>
              <a:ext cx="11975" cy="2301166"/>
            </a:xfrm>
            <a:custGeom>
              <a:rect b="b" l="l" r="r" t="t"/>
              <a:pathLst>
                <a:path extrusionOk="0" fill="none" h="17103" w="89">
                  <a:moveTo>
                    <a:pt x="1" y="1"/>
                  </a:moveTo>
                  <a:lnTo>
                    <a:pt x="1" y="17103"/>
                  </a:lnTo>
                  <a:lnTo>
                    <a:pt x="89" y="17103"/>
                  </a:lnTo>
                  <a:lnTo>
                    <a:pt x="89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37"/>
            <p:cNvSpPr/>
            <p:nvPr/>
          </p:nvSpPr>
          <p:spPr>
            <a:xfrm>
              <a:off x="4884529" y="4102819"/>
              <a:ext cx="3427867" cy="11975"/>
            </a:xfrm>
            <a:custGeom>
              <a:rect b="b" l="l" r="r" t="t"/>
              <a:pathLst>
                <a:path extrusionOk="0" h="89" w="25477">
                  <a:moveTo>
                    <a:pt x="0" y="1"/>
                  </a:moveTo>
                  <a:lnTo>
                    <a:pt x="0" y="89"/>
                  </a:lnTo>
                  <a:lnTo>
                    <a:pt x="25477" y="89"/>
                  </a:lnTo>
                  <a:lnTo>
                    <a:pt x="2547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37"/>
            <p:cNvSpPr/>
            <p:nvPr/>
          </p:nvSpPr>
          <p:spPr>
            <a:xfrm>
              <a:off x="4884529" y="4102819"/>
              <a:ext cx="3427867" cy="11975"/>
            </a:xfrm>
            <a:custGeom>
              <a:rect b="b" l="l" r="r" t="t"/>
              <a:pathLst>
                <a:path extrusionOk="0" fill="none" h="89" w="25477">
                  <a:moveTo>
                    <a:pt x="25477" y="1"/>
                  </a:moveTo>
                  <a:lnTo>
                    <a:pt x="0" y="1"/>
                  </a:lnTo>
                  <a:lnTo>
                    <a:pt x="0" y="89"/>
                  </a:lnTo>
                  <a:lnTo>
                    <a:pt x="25477" y="89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37"/>
            <p:cNvSpPr/>
            <p:nvPr/>
          </p:nvSpPr>
          <p:spPr>
            <a:xfrm>
              <a:off x="4884529" y="4488297"/>
              <a:ext cx="3427867" cy="11975"/>
            </a:xfrm>
            <a:custGeom>
              <a:rect b="b" l="l" r="r" t="t"/>
              <a:pathLst>
                <a:path extrusionOk="0" h="89" w="25477">
                  <a:moveTo>
                    <a:pt x="0" y="1"/>
                  </a:moveTo>
                  <a:lnTo>
                    <a:pt x="0" y="89"/>
                  </a:lnTo>
                  <a:lnTo>
                    <a:pt x="25477" y="89"/>
                  </a:lnTo>
                  <a:lnTo>
                    <a:pt x="2547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37"/>
            <p:cNvSpPr/>
            <p:nvPr/>
          </p:nvSpPr>
          <p:spPr>
            <a:xfrm>
              <a:off x="4884529" y="4488297"/>
              <a:ext cx="3427867" cy="11975"/>
            </a:xfrm>
            <a:custGeom>
              <a:rect b="b" l="l" r="r" t="t"/>
              <a:pathLst>
                <a:path extrusionOk="0" fill="none" h="89" w="25477">
                  <a:moveTo>
                    <a:pt x="25477" y="1"/>
                  </a:moveTo>
                  <a:lnTo>
                    <a:pt x="0" y="1"/>
                  </a:lnTo>
                  <a:lnTo>
                    <a:pt x="0" y="89"/>
                  </a:lnTo>
                  <a:lnTo>
                    <a:pt x="25477" y="89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37"/>
            <p:cNvSpPr/>
            <p:nvPr/>
          </p:nvSpPr>
          <p:spPr>
            <a:xfrm>
              <a:off x="4884529" y="5253334"/>
              <a:ext cx="3427867" cy="11975"/>
            </a:xfrm>
            <a:custGeom>
              <a:rect b="b" l="l" r="r" t="t"/>
              <a:pathLst>
                <a:path extrusionOk="0" h="89" w="25477">
                  <a:moveTo>
                    <a:pt x="0" y="1"/>
                  </a:moveTo>
                  <a:lnTo>
                    <a:pt x="0" y="89"/>
                  </a:lnTo>
                  <a:lnTo>
                    <a:pt x="25477" y="89"/>
                  </a:lnTo>
                  <a:lnTo>
                    <a:pt x="2547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37"/>
            <p:cNvSpPr/>
            <p:nvPr/>
          </p:nvSpPr>
          <p:spPr>
            <a:xfrm>
              <a:off x="4884529" y="5253334"/>
              <a:ext cx="3427867" cy="11975"/>
            </a:xfrm>
            <a:custGeom>
              <a:rect b="b" l="l" r="r" t="t"/>
              <a:pathLst>
                <a:path extrusionOk="0" fill="none" h="89" w="25477">
                  <a:moveTo>
                    <a:pt x="25477" y="1"/>
                  </a:moveTo>
                  <a:lnTo>
                    <a:pt x="0" y="1"/>
                  </a:lnTo>
                  <a:lnTo>
                    <a:pt x="0" y="89"/>
                  </a:lnTo>
                  <a:lnTo>
                    <a:pt x="25477" y="89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37"/>
            <p:cNvSpPr/>
            <p:nvPr/>
          </p:nvSpPr>
          <p:spPr>
            <a:xfrm>
              <a:off x="4884529" y="5632893"/>
              <a:ext cx="3427867" cy="11975"/>
            </a:xfrm>
            <a:custGeom>
              <a:rect b="b" l="l" r="r" t="t"/>
              <a:pathLst>
                <a:path extrusionOk="0" h="89" w="25477">
                  <a:moveTo>
                    <a:pt x="0" y="1"/>
                  </a:moveTo>
                  <a:lnTo>
                    <a:pt x="0" y="89"/>
                  </a:lnTo>
                  <a:lnTo>
                    <a:pt x="25477" y="89"/>
                  </a:lnTo>
                  <a:lnTo>
                    <a:pt x="2547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37"/>
            <p:cNvSpPr/>
            <p:nvPr/>
          </p:nvSpPr>
          <p:spPr>
            <a:xfrm>
              <a:off x="4884529" y="5632893"/>
              <a:ext cx="3427867" cy="11975"/>
            </a:xfrm>
            <a:custGeom>
              <a:rect b="b" l="l" r="r" t="t"/>
              <a:pathLst>
                <a:path extrusionOk="0" fill="none" h="89" w="25477">
                  <a:moveTo>
                    <a:pt x="25477" y="1"/>
                  </a:moveTo>
                  <a:lnTo>
                    <a:pt x="0" y="1"/>
                  </a:lnTo>
                  <a:lnTo>
                    <a:pt x="0" y="89"/>
                  </a:lnTo>
                  <a:lnTo>
                    <a:pt x="25477" y="89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751" name="Google Shape;751;p37"/>
            <p:cNvCxnSpPr/>
            <p:nvPr/>
          </p:nvCxnSpPr>
          <p:spPr>
            <a:xfrm>
              <a:off x="8330150" y="3783875"/>
              <a:ext cx="0" cy="1359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752" name="Google Shape;752;p37"/>
          <p:cNvGrpSpPr/>
          <p:nvPr/>
        </p:nvGrpSpPr>
        <p:grpSpPr>
          <a:xfrm>
            <a:off x="782974" y="476215"/>
            <a:ext cx="802450" cy="784311"/>
            <a:chOff x="712005" y="384639"/>
            <a:chExt cx="569922" cy="557039"/>
          </a:xfrm>
        </p:grpSpPr>
        <p:grpSp>
          <p:nvGrpSpPr>
            <p:cNvPr id="753" name="Google Shape;753;p37"/>
            <p:cNvGrpSpPr/>
            <p:nvPr/>
          </p:nvGrpSpPr>
          <p:grpSpPr>
            <a:xfrm>
              <a:off x="712005" y="384639"/>
              <a:ext cx="497703" cy="483698"/>
              <a:chOff x="794331" y="401591"/>
              <a:chExt cx="516235" cy="501709"/>
            </a:xfrm>
          </p:grpSpPr>
          <p:sp>
            <p:nvSpPr>
              <p:cNvPr id="754" name="Google Shape;754;p37"/>
              <p:cNvSpPr/>
              <p:nvPr/>
            </p:nvSpPr>
            <p:spPr>
              <a:xfrm>
                <a:off x="794331" y="401591"/>
                <a:ext cx="516235" cy="501709"/>
              </a:xfrm>
              <a:custGeom>
                <a:rect b="b" l="l" r="r" t="t"/>
                <a:pathLst>
                  <a:path extrusionOk="0" h="22761" w="23420">
                    <a:moveTo>
                      <a:pt x="1" y="1"/>
                    </a:moveTo>
                    <a:lnTo>
                      <a:pt x="1" y="22761"/>
                    </a:lnTo>
                    <a:lnTo>
                      <a:pt x="23420" y="22761"/>
                    </a:lnTo>
                    <a:lnTo>
                      <a:pt x="23420" y="1"/>
                    </a:ln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5" name="Google Shape;755;p37"/>
              <p:cNvSpPr/>
              <p:nvPr/>
            </p:nvSpPr>
            <p:spPr>
              <a:xfrm>
                <a:off x="826447" y="497189"/>
                <a:ext cx="452004" cy="373995"/>
              </a:xfrm>
              <a:custGeom>
                <a:rect b="b" l="l" r="r" t="t"/>
                <a:pathLst>
                  <a:path extrusionOk="0" h="16967" w="20506">
                    <a:moveTo>
                      <a:pt x="1" y="1"/>
                    </a:moveTo>
                    <a:lnTo>
                      <a:pt x="1" y="16967"/>
                    </a:lnTo>
                    <a:lnTo>
                      <a:pt x="20506" y="16967"/>
                    </a:lnTo>
                    <a:lnTo>
                      <a:pt x="20506" y="1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6" name="Google Shape;756;p37"/>
              <p:cNvSpPr/>
              <p:nvPr/>
            </p:nvSpPr>
            <p:spPr>
              <a:xfrm>
                <a:off x="1168304" y="449026"/>
                <a:ext cx="20676" cy="3064"/>
              </a:xfrm>
              <a:custGeom>
                <a:rect b="b" l="l" r="r" t="t"/>
                <a:pathLst>
                  <a:path extrusionOk="0" h="139" w="938">
                    <a:moveTo>
                      <a:pt x="1" y="0"/>
                    </a:moveTo>
                    <a:lnTo>
                      <a:pt x="1" y="139"/>
                    </a:lnTo>
                    <a:lnTo>
                      <a:pt x="937" y="139"/>
                    </a:lnTo>
                    <a:lnTo>
                      <a:pt x="93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7" name="Google Shape;757;p37"/>
              <p:cNvSpPr/>
              <p:nvPr/>
            </p:nvSpPr>
            <p:spPr>
              <a:xfrm>
                <a:off x="1253961" y="442127"/>
                <a:ext cx="16091" cy="16091"/>
              </a:xfrm>
              <a:custGeom>
                <a:rect b="b" l="l" r="r" t="t"/>
                <a:pathLst>
                  <a:path extrusionOk="0" h="730" w="730">
                    <a:moveTo>
                      <a:pt x="660" y="1"/>
                    </a:moveTo>
                    <a:lnTo>
                      <a:pt x="0" y="660"/>
                    </a:lnTo>
                    <a:lnTo>
                      <a:pt x="105" y="729"/>
                    </a:lnTo>
                    <a:lnTo>
                      <a:pt x="729" y="105"/>
                    </a:lnTo>
                    <a:lnTo>
                      <a:pt x="66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8" name="Google Shape;758;p37"/>
              <p:cNvSpPr/>
              <p:nvPr/>
            </p:nvSpPr>
            <p:spPr>
              <a:xfrm>
                <a:off x="1211132" y="441377"/>
                <a:ext cx="18383" cy="17612"/>
              </a:xfrm>
              <a:custGeom>
                <a:rect b="b" l="l" r="r" t="t"/>
                <a:pathLst>
                  <a:path extrusionOk="0" h="799" w="834">
                    <a:moveTo>
                      <a:pt x="694" y="139"/>
                    </a:moveTo>
                    <a:lnTo>
                      <a:pt x="694" y="659"/>
                    </a:lnTo>
                    <a:lnTo>
                      <a:pt x="139" y="659"/>
                    </a:lnTo>
                    <a:lnTo>
                      <a:pt x="139" y="139"/>
                    </a:lnTo>
                    <a:close/>
                    <a:moveTo>
                      <a:pt x="1" y="0"/>
                    </a:moveTo>
                    <a:lnTo>
                      <a:pt x="1" y="798"/>
                    </a:lnTo>
                    <a:lnTo>
                      <a:pt x="833" y="798"/>
                    </a:lnTo>
                    <a:lnTo>
                      <a:pt x="83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59" name="Google Shape;759;p37"/>
            <p:cNvGrpSpPr/>
            <p:nvPr/>
          </p:nvGrpSpPr>
          <p:grpSpPr>
            <a:xfrm>
              <a:off x="1057682" y="538173"/>
              <a:ext cx="224245" cy="403505"/>
              <a:chOff x="8063823" y="2506947"/>
              <a:chExt cx="198009" cy="356296"/>
            </a:xfrm>
          </p:grpSpPr>
          <p:sp>
            <p:nvSpPr>
              <p:cNvPr id="760" name="Google Shape;760;p37"/>
              <p:cNvSpPr/>
              <p:nvPr/>
            </p:nvSpPr>
            <p:spPr>
              <a:xfrm>
                <a:off x="8063823" y="2506947"/>
                <a:ext cx="198009" cy="39628"/>
              </a:xfrm>
              <a:custGeom>
                <a:rect b="b" l="l" r="r" t="t"/>
                <a:pathLst>
                  <a:path extrusionOk="0" h="903" w="4512">
                    <a:moveTo>
                      <a:pt x="1" y="0"/>
                    </a:moveTo>
                    <a:lnTo>
                      <a:pt x="1" y="902"/>
                    </a:lnTo>
                    <a:lnTo>
                      <a:pt x="4511" y="902"/>
                    </a:lnTo>
                    <a:lnTo>
                      <a:pt x="4511" y="0"/>
                    </a:lnTo>
                    <a:close/>
                  </a:path>
                </a:pathLst>
              </a:custGeom>
              <a:solidFill>
                <a:schemeClr val="lt2"/>
              </a:solidFill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1" name="Google Shape;761;p37"/>
              <p:cNvSpPr/>
              <p:nvPr/>
            </p:nvSpPr>
            <p:spPr>
              <a:xfrm>
                <a:off x="8063823" y="2823615"/>
                <a:ext cx="198009" cy="39628"/>
              </a:xfrm>
              <a:custGeom>
                <a:rect b="b" l="l" r="r" t="t"/>
                <a:pathLst>
                  <a:path extrusionOk="0" h="903" w="4512">
                    <a:moveTo>
                      <a:pt x="1" y="1"/>
                    </a:moveTo>
                    <a:lnTo>
                      <a:pt x="1" y="903"/>
                    </a:lnTo>
                    <a:lnTo>
                      <a:pt x="4511" y="903"/>
                    </a:lnTo>
                    <a:lnTo>
                      <a:pt x="4511" y="1"/>
                    </a:lnTo>
                    <a:close/>
                  </a:path>
                </a:pathLst>
              </a:custGeom>
              <a:solidFill>
                <a:schemeClr val="lt2"/>
              </a:solidFill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2" name="Google Shape;762;p37"/>
              <p:cNvSpPr/>
              <p:nvPr/>
            </p:nvSpPr>
            <p:spPr>
              <a:xfrm>
                <a:off x="8082122" y="2546531"/>
                <a:ext cx="159917" cy="275642"/>
              </a:xfrm>
              <a:custGeom>
                <a:rect b="b" l="l" r="r" t="t"/>
                <a:pathLst>
                  <a:path extrusionOk="0" h="6281" w="3644">
                    <a:moveTo>
                      <a:pt x="0" y="0"/>
                    </a:moveTo>
                    <a:lnTo>
                      <a:pt x="0" y="1735"/>
                    </a:lnTo>
                    <a:lnTo>
                      <a:pt x="1214" y="2915"/>
                    </a:lnTo>
                    <a:lnTo>
                      <a:pt x="1214" y="3366"/>
                    </a:lnTo>
                    <a:lnTo>
                      <a:pt x="0" y="4511"/>
                    </a:lnTo>
                    <a:lnTo>
                      <a:pt x="0" y="6280"/>
                    </a:lnTo>
                    <a:lnTo>
                      <a:pt x="3643" y="6280"/>
                    </a:lnTo>
                    <a:lnTo>
                      <a:pt x="3643" y="4511"/>
                    </a:lnTo>
                    <a:lnTo>
                      <a:pt x="2463" y="3366"/>
                    </a:lnTo>
                    <a:lnTo>
                      <a:pt x="2463" y="2915"/>
                    </a:lnTo>
                    <a:lnTo>
                      <a:pt x="3643" y="1735"/>
                    </a:lnTo>
                    <a:lnTo>
                      <a:pt x="3643" y="0"/>
                    </a:lnTo>
                    <a:close/>
                  </a:path>
                </a:pathLst>
              </a:custGeom>
              <a:solidFill>
                <a:schemeClr val="lt1"/>
              </a:solidFill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3" name="Google Shape;763;p37"/>
              <p:cNvSpPr/>
              <p:nvPr/>
            </p:nvSpPr>
            <p:spPr>
              <a:xfrm>
                <a:off x="8086686" y="2756648"/>
                <a:ext cx="152281" cy="65520"/>
              </a:xfrm>
              <a:custGeom>
                <a:rect b="b" l="l" r="r" t="t"/>
                <a:pathLst>
                  <a:path extrusionOk="0" h="1493" w="3470">
                    <a:moveTo>
                      <a:pt x="1527" y="0"/>
                    </a:moveTo>
                    <a:lnTo>
                      <a:pt x="0" y="1492"/>
                    </a:lnTo>
                    <a:lnTo>
                      <a:pt x="3470" y="1492"/>
                    </a:lnTo>
                    <a:lnTo>
                      <a:pt x="194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4" name="Google Shape;764;p37"/>
              <p:cNvSpPr/>
              <p:nvPr/>
            </p:nvSpPr>
            <p:spPr>
              <a:xfrm>
                <a:off x="8086686" y="2756648"/>
                <a:ext cx="152281" cy="65520"/>
              </a:xfrm>
              <a:custGeom>
                <a:rect b="b" l="l" r="r" t="t"/>
                <a:pathLst>
                  <a:path extrusionOk="0" fill="none" h="1493" w="3470">
                    <a:moveTo>
                      <a:pt x="1527" y="0"/>
                    </a:moveTo>
                    <a:lnTo>
                      <a:pt x="0" y="1492"/>
                    </a:lnTo>
                    <a:lnTo>
                      <a:pt x="3470" y="1492"/>
                    </a:lnTo>
                    <a:lnTo>
                      <a:pt x="1943" y="0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5" name="Google Shape;765;p37"/>
              <p:cNvSpPr/>
              <p:nvPr/>
            </p:nvSpPr>
            <p:spPr>
              <a:xfrm>
                <a:off x="8153654" y="2726192"/>
                <a:ext cx="18344" cy="19836"/>
              </a:xfrm>
              <a:custGeom>
                <a:rect b="b" l="l" r="r" t="t"/>
                <a:pathLst>
                  <a:path extrusionOk="0" h="452" w="418">
                    <a:moveTo>
                      <a:pt x="1" y="0"/>
                    </a:moveTo>
                    <a:lnTo>
                      <a:pt x="1" y="451"/>
                    </a:lnTo>
                    <a:lnTo>
                      <a:pt x="417" y="451"/>
                    </a:lnTo>
                    <a:lnTo>
                      <a:pt x="41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6" name="Google Shape;766;p37"/>
              <p:cNvSpPr/>
              <p:nvPr/>
            </p:nvSpPr>
            <p:spPr>
              <a:xfrm>
                <a:off x="8153654" y="2698765"/>
                <a:ext cx="18344" cy="19836"/>
              </a:xfrm>
              <a:custGeom>
                <a:rect b="b" l="l" r="r" t="t"/>
                <a:pathLst>
                  <a:path extrusionOk="0" h="452" w="418">
                    <a:moveTo>
                      <a:pt x="1" y="1"/>
                    </a:moveTo>
                    <a:lnTo>
                      <a:pt x="1" y="452"/>
                    </a:lnTo>
                    <a:lnTo>
                      <a:pt x="417" y="452"/>
                    </a:lnTo>
                    <a:lnTo>
                      <a:pt x="41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7" name="Google Shape;767;p37"/>
              <p:cNvSpPr/>
              <p:nvPr/>
            </p:nvSpPr>
            <p:spPr>
              <a:xfrm>
                <a:off x="8124734" y="2628726"/>
                <a:ext cx="74648" cy="27472"/>
              </a:xfrm>
              <a:custGeom>
                <a:rect b="b" l="l" r="r" t="t"/>
                <a:pathLst>
                  <a:path extrusionOk="0" h="626" w="1701">
                    <a:moveTo>
                      <a:pt x="1" y="1"/>
                    </a:moveTo>
                    <a:lnTo>
                      <a:pt x="660" y="625"/>
                    </a:lnTo>
                    <a:lnTo>
                      <a:pt x="1076" y="625"/>
                    </a:lnTo>
                    <a:lnTo>
                      <a:pt x="17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768" name="Google Shape;768;p37"/>
          <p:cNvGrpSpPr/>
          <p:nvPr/>
        </p:nvGrpSpPr>
        <p:grpSpPr>
          <a:xfrm>
            <a:off x="-28650" y="272100"/>
            <a:ext cx="9201300" cy="4599300"/>
            <a:chOff x="-28650" y="272100"/>
            <a:chExt cx="9201300" cy="4599300"/>
          </a:xfrm>
        </p:grpSpPr>
        <p:cxnSp>
          <p:nvCxnSpPr>
            <p:cNvPr id="769" name="Google Shape;769;p37"/>
            <p:cNvCxnSpPr/>
            <p:nvPr/>
          </p:nvCxnSpPr>
          <p:spPr>
            <a:xfrm>
              <a:off x="-28650" y="272150"/>
              <a:ext cx="9201300" cy="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70" name="Google Shape;770;p37"/>
            <p:cNvCxnSpPr/>
            <p:nvPr/>
          </p:nvCxnSpPr>
          <p:spPr>
            <a:xfrm rot="10800000">
              <a:off x="595475" y="272100"/>
              <a:ext cx="0" cy="45993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71" name="Google Shape;771;p37"/>
            <p:cNvCxnSpPr/>
            <p:nvPr/>
          </p:nvCxnSpPr>
          <p:spPr>
            <a:xfrm rot="10800000">
              <a:off x="8548525" y="272100"/>
              <a:ext cx="0" cy="45993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72" name="Google Shape;772;p37"/>
            <p:cNvCxnSpPr/>
            <p:nvPr/>
          </p:nvCxnSpPr>
          <p:spPr>
            <a:xfrm>
              <a:off x="-28650" y="4871400"/>
              <a:ext cx="9201300" cy="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 txBox="1"/>
          <p:nvPr>
            <p:ph idx="1" type="subTitle"/>
          </p:nvPr>
        </p:nvSpPr>
        <p:spPr>
          <a:xfrm>
            <a:off x="1591888" y="2610550"/>
            <a:ext cx="2591100" cy="34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200"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58" name="Google Shape;58;p5"/>
          <p:cNvSpPr txBox="1"/>
          <p:nvPr>
            <p:ph idx="2" type="subTitle"/>
          </p:nvPr>
        </p:nvSpPr>
        <p:spPr>
          <a:xfrm>
            <a:off x="4961008" y="2610550"/>
            <a:ext cx="2591100" cy="34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200"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59" name="Google Shape;59;p5"/>
          <p:cNvSpPr txBox="1"/>
          <p:nvPr>
            <p:ph idx="3" type="subTitle"/>
          </p:nvPr>
        </p:nvSpPr>
        <p:spPr>
          <a:xfrm>
            <a:off x="1520188" y="2955250"/>
            <a:ext cx="2734500" cy="101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0" name="Google Shape;60;p5"/>
          <p:cNvSpPr txBox="1"/>
          <p:nvPr>
            <p:ph idx="4" type="subTitle"/>
          </p:nvPr>
        </p:nvSpPr>
        <p:spPr>
          <a:xfrm>
            <a:off x="4889315" y="2955250"/>
            <a:ext cx="2734500" cy="101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1" name="Google Shape;61;p5"/>
          <p:cNvSpPr txBox="1"/>
          <p:nvPr>
            <p:ph type="title"/>
          </p:nvPr>
        </p:nvSpPr>
        <p:spPr>
          <a:xfrm>
            <a:off x="1400100" y="604850"/>
            <a:ext cx="6343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2" name="Google Shape;62;p5"/>
          <p:cNvSpPr/>
          <p:nvPr/>
        </p:nvSpPr>
        <p:spPr>
          <a:xfrm>
            <a:off x="8084075" y="422899"/>
            <a:ext cx="347920" cy="344704"/>
          </a:xfrm>
          <a:custGeom>
            <a:rect b="b" l="l" r="r" t="t"/>
            <a:pathLst>
              <a:path extrusionOk="0" fill="none" h="3644" w="3678">
                <a:moveTo>
                  <a:pt x="3157" y="0"/>
                </a:moveTo>
                <a:lnTo>
                  <a:pt x="1839" y="1319"/>
                </a:lnTo>
                <a:lnTo>
                  <a:pt x="486" y="0"/>
                </a:lnTo>
                <a:lnTo>
                  <a:pt x="0" y="486"/>
                </a:lnTo>
                <a:lnTo>
                  <a:pt x="1319" y="1805"/>
                </a:lnTo>
                <a:lnTo>
                  <a:pt x="0" y="3158"/>
                </a:lnTo>
                <a:lnTo>
                  <a:pt x="486" y="3643"/>
                </a:lnTo>
                <a:lnTo>
                  <a:pt x="1839" y="2325"/>
                </a:lnTo>
                <a:lnTo>
                  <a:pt x="3157" y="3643"/>
                </a:lnTo>
                <a:lnTo>
                  <a:pt x="3678" y="3158"/>
                </a:lnTo>
                <a:lnTo>
                  <a:pt x="2325" y="1805"/>
                </a:lnTo>
                <a:lnTo>
                  <a:pt x="3678" y="486"/>
                </a:lnTo>
                <a:lnTo>
                  <a:pt x="3157" y="0"/>
                </a:lnTo>
                <a:lnTo>
                  <a:pt x="3157" y="0"/>
                </a:lnTo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5"/>
          <p:cNvSpPr txBox="1"/>
          <p:nvPr>
            <p:ph idx="5" type="subTitle"/>
          </p:nvPr>
        </p:nvSpPr>
        <p:spPr>
          <a:xfrm rot="5400000">
            <a:off x="-676375" y="1436825"/>
            <a:ext cx="2123100" cy="20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64" name="Google Shape;64;p5"/>
          <p:cNvSpPr txBox="1"/>
          <p:nvPr>
            <p:ph idx="6" type="subTitle"/>
          </p:nvPr>
        </p:nvSpPr>
        <p:spPr>
          <a:xfrm rot="5400000">
            <a:off x="-559825" y="3621325"/>
            <a:ext cx="1890000" cy="20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grpSp>
        <p:nvGrpSpPr>
          <p:cNvPr id="65" name="Google Shape;65;p5"/>
          <p:cNvGrpSpPr/>
          <p:nvPr/>
        </p:nvGrpSpPr>
        <p:grpSpPr>
          <a:xfrm>
            <a:off x="-28650" y="272100"/>
            <a:ext cx="9201300" cy="4599300"/>
            <a:chOff x="-28650" y="272100"/>
            <a:chExt cx="9201300" cy="4599300"/>
          </a:xfrm>
        </p:grpSpPr>
        <p:cxnSp>
          <p:nvCxnSpPr>
            <p:cNvPr id="66" name="Google Shape;66;p5"/>
            <p:cNvCxnSpPr/>
            <p:nvPr/>
          </p:nvCxnSpPr>
          <p:spPr>
            <a:xfrm>
              <a:off x="-28650" y="272150"/>
              <a:ext cx="9201300" cy="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7" name="Google Shape;67;p5"/>
            <p:cNvCxnSpPr/>
            <p:nvPr/>
          </p:nvCxnSpPr>
          <p:spPr>
            <a:xfrm rot="10800000">
              <a:off x="595475" y="272100"/>
              <a:ext cx="0" cy="45993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8" name="Google Shape;68;p5"/>
            <p:cNvCxnSpPr/>
            <p:nvPr/>
          </p:nvCxnSpPr>
          <p:spPr>
            <a:xfrm rot="10800000">
              <a:off x="8548525" y="272100"/>
              <a:ext cx="0" cy="45993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9" name="Google Shape;69;p5"/>
            <p:cNvCxnSpPr/>
            <p:nvPr/>
          </p:nvCxnSpPr>
          <p:spPr>
            <a:xfrm>
              <a:off x="-28650" y="4871400"/>
              <a:ext cx="9201300" cy="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6"/>
          <p:cNvSpPr txBox="1"/>
          <p:nvPr>
            <p:ph type="title"/>
          </p:nvPr>
        </p:nvSpPr>
        <p:spPr>
          <a:xfrm>
            <a:off x="1400100" y="604850"/>
            <a:ext cx="6343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72" name="Google Shape;72;p6"/>
          <p:cNvGrpSpPr/>
          <p:nvPr/>
        </p:nvGrpSpPr>
        <p:grpSpPr>
          <a:xfrm>
            <a:off x="7803674" y="274350"/>
            <a:ext cx="740253" cy="263814"/>
            <a:chOff x="8146574" y="4473425"/>
            <a:chExt cx="740253" cy="263814"/>
          </a:xfrm>
        </p:grpSpPr>
        <p:sp>
          <p:nvSpPr>
            <p:cNvPr id="73" name="Google Shape;73;p6"/>
            <p:cNvSpPr/>
            <p:nvPr/>
          </p:nvSpPr>
          <p:spPr>
            <a:xfrm>
              <a:off x="8146574" y="4473425"/>
              <a:ext cx="740253" cy="263814"/>
            </a:xfrm>
            <a:custGeom>
              <a:rect b="b" l="l" r="r" t="t"/>
              <a:pathLst>
                <a:path extrusionOk="0" h="28590" w="46007">
                  <a:moveTo>
                    <a:pt x="1" y="0"/>
                  </a:moveTo>
                  <a:lnTo>
                    <a:pt x="1" y="28589"/>
                  </a:lnTo>
                  <a:lnTo>
                    <a:pt x="46007" y="28589"/>
                  </a:lnTo>
                  <a:lnTo>
                    <a:pt x="46007" y="0"/>
                  </a:lnTo>
                  <a:close/>
                </a:path>
              </a:pathLst>
            </a:custGeom>
            <a:solidFill>
              <a:schemeClr val="lt2"/>
            </a:solidFill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6"/>
            <p:cNvSpPr/>
            <p:nvPr/>
          </p:nvSpPr>
          <p:spPr>
            <a:xfrm>
              <a:off x="8667243" y="4559040"/>
              <a:ext cx="87521" cy="87487"/>
            </a:xfrm>
            <a:custGeom>
              <a:rect b="b" l="l" r="r" t="t"/>
              <a:pathLst>
                <a:path extrusionOk="0" h="1701" w="1702">
                  <a:moveTo>
                    <a:pt x="105" y="1"/>
                  </a:moveTo>
                  <a:lnTo>
                    <a:pt x="36" y="35"/>
                  </a:lnTo>
                  <a:lnTo>
                    <a:pt x="1" y="139"/>
                  </a:lnTo>
                  <a:lnTo>
                    <a:pt x="36" y="209"/>
                  </a:lnTo>
                  <a:lnTo>
                    <a:pt x="660" y="868"/>
                  </a:lnTo>
                  <a:lnTo>
                    <a:pt x="36" y="1493"/>
                  </a:lnTo>
                  <a:lnTo>
                    <a:pt x="1" y="1597"/>
                  </a:lnTo>
                  <a:lnTo>
                    <a:pt x="36" y="1666"/>
                  </a:lnTo>
                  <a:lnTo>
                    <a:pt x="105" y="1701"/>
                  </a:lnTo>
                  <a:lnTo>
                    <a:pt x="209" y="1666"/>
                  </a:lnTo>
                  <a:lnTo>
                    <a:pt x="834" y="1041"/>
                  </a:lnTo>
                  <a:lnTo>
                    <a:pt x="1493" y="1666"/>
                  </a:lnTo>
                  <a:lnTo>
                    <a:pt x="1562" y="1701"/>
                  </a:lnTo>
                  <a:lnTo>
                    <a:pt x="1666" y="1666"/>
                  </a:lnTo>
                  <a:lnTo>
                    <a:pt x="1701" y="1597"/>
                  </a:lnTo>
                  <a:lnTo>
                    <a:pt x="1666" y="1493"/>
                  </a:lnTo>
                  <a:lnTo>
                    <a:pt x="1007" y="868"/>
                  </a:lnTo>
                  <a:lnTo>
                    <a:pt x="1666" y="209"/>
                  </a:lnTo>
                  <a:lnTo>
                    <a:pt x="1701" y="139"/>
                  </a:lnTo>
                  <a:lnTo>
                    <a:pt x="1666" y="35"/>
                  </a:lnTo>
                  <a:lnTo>
                    <a:pt x="1562" y="1"/>
                  </a:lnTo>
                  <a:lnTo>
                    <a:pt x="1493" y="35"/>
                  </a:lnTo>
                  <a:lnTo>
                    <a:pt x="834" y="695"/>
                  </a:lnTo>
                  <a:lnTo>
                    <a:pt x="209" y="35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6"/>
            <p:cNvSpPr/>
            <p:nvPr/>
          </p:nvSpPr>
          <p:spPr>
            <a:xfrm>
              <a:off x="8465662" y="4553691"/>
              <a:ext cx="99914" cy="99985"/>
            </a:xfrm>
            <a:custGeom>
              <a:rect b="b" l="l" r="r" t="t"/>
              <a:pathLst>
                <a:path extrusionOk="0" h="1944" w="1943">
                  <a:moveTo>
                    <a:pt x="1700" y="243"/>
                  </a:moveTo>
                  <a:lnTo>
                    <a:pt x="1700" y="1701"/>
                  </a:lnTo>
                  <a:lnTo>
                    <a:pt x="243" y="1701"/>
                  </a:lnTo>
                  <a:lnTo>
                    <a:pt x="243" y="243"/>
                  </a:lnTo>
                  <a:close/>
                  <a:moveTo>
                    <a:pt x="0" y="1"/>
                  </a:moveTo>
                  <a:lnTo>
                    <a:pt x="0" y="1943"/>
                  </a:lnTo>
                  <a:lnTo>
                    <a:pt x="1943" y="1943"/>
                  </a:lnTo>
                  <a:lnTo>
                    <a:pt x="19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6"/>
            <p:cNvSpPr/>
            <p:nvPr/>
          </p:nvSpPr>
          <p:spPr>
            <a:xfrm>
              <a:off x="8264029" y="4603682"/>
              <a:ext cx="99965" cy="12498"/>
            </a:xfrm>
            <a:custGeom>
              <a:rect b="b" l="l" r="r" t="t"/>
              <a:pathLst>
                <a:path extrusionOk="0" h="243" w="1944">
                  <a:moveTo>
                    <a:pt x="104" y="0"/>
                  </a:moveTo>
                  <a:lnTo>
                    <a:pt x="35" y="35"/>
                  </a:lnTo>
                  <a:lnTo>
                    <a:pt x="0" y="139"/>
                  </a:lnTo>
                  <a:lnTo>
                    <a:pt x="35" y="208"/>
                  </a:lnTo>
                  <a:lnTo>
                    <a:pt x="104" y="243"/>
                  </a:lnTo>
                  <a:lnTo>
                    <a:pt x="1839" y="243"/>
                  </a:lnTo>
                  <a:lnTo>
                    <a:pt x="1908" y="208"/>
                  </a:lnTo>
                  <a:lnTo>
                    <a:pt x="1943" y="139"/>
                  </a:lnTo>
                  <a:lnTo>
                    <a:pt x="1908" y="35"/>
                  </a:lnTo>
                  <a:lnTo>
                    <a:pt x="18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7" name="Google Shape;77;p6"/>
          <p:cNvGrpSpPr/>
          <p:nvPr/>
        </p:nvGrpSpPr>
        <p:grpSpPr>
          <a:xfrm>
            <a:off x="751231" y="4605318"/>
            <a:ext cx="975170" cy="156026"/>
            <a:chOff x="7456831" y="4605318"/>
            <a:chExt cx="975170" cy="156026"/>
          </a:xfrm>
        </p:grpSpPr>
        <p:sp>
          <p:nvSpPr>
            <p:cNvPr id="78" name="Google Shape;78;p6"/>
            <p:cNvSpPr/>
            <p:nvPr/>
          </p:nvSpPr>
          <p:spPr>
            <a:xfrm>
              <a:off x="7456831" y="4605318"/>
              <a:ext cx="975170" cy="156026"/>
            </a:xfrm>
            <a:custGeom>
              <a:rect b="b" l="l" r="r" t="t"/>
              <a:pathLst>
                <a:path extrusionOk="0" h="4893" w="45590">
                  <a:moveTo>
                    <a:pt x="0" y="1"/>
                  </a:moveTo>
                  <a:lnTo>
                    <a:pt x="0" y="4893"/>
                  </a:lnTo>
                  <a:lnTo>
                    <a:pt x="45590" y="4893"/>
                  </a:lnTo>
                  <a:lnTo>
                    <a:pt x="45590" y="1"/>
                  </a:lnTo>
                  <a:close/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9" name="Google Shape;79;p6"/>
            <p:cNvGrpSpPr/>
            <p:nvPr/>
          </p:nvGrpSpPr>
          <p:grpSpPr>
            <a:xfrm>
              <a:off x="7492236" y="4631877"/>
              <a:ext cx="562181" cy="107388"/>
              <a:chOff x="6832025" y="2584483"/>
              <a:chExt cx="431484" cy="82416"/>
            </a:xfrm>
          </p:grpSpPr>
          <p:sp>
            <p:nvSpPr>
              <p:cNvPr id="80" name="Google Shape;80;p6"/>
              <p:cNvSpPr/>
              <p:nvPr/>
            </p:nvSpPr>
            <p:spPr>
              <a:xfrm>
                <a:off x="6832025" y="2584483"/>
                <a:ext cx="36549" cy="82416"/>
              </a:xfrm>
              <a:custGeom>
                <a:rect b="b" l="l" r="r" t="t"/>
                <a:pathLst>
                  <a:path extrusionOk="0" h="3367" w="1493">
                    <a:moveTo>
                      <a:pt x="1" y="1"/>
                    </a:moveTo>
                    <a:lnTo>
                      <a:pt x="1" y="3366"/>
                    </a:lnTo>
                    <a:lnTo>
                      <a:pt x="1493" y="3366"/>
                    </a:lnTo>
                    <a:lnTo>
                      <a:pt x="149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6"/>
              <p:cNvSpPr/>
              <p:nvPr/>
            </p:nvSpPr>
            <p:spPr>
              <a:xfrm>
                <a:off x="6886395" y="2584483"/>
                <a:ext cx="37381" cy="82416"/>
              </a:xfrm>
              <a:custGeom>
                <a:rect b="b" l="l" r="r" t="t"/>
                <a:pathLst>
                  <a:path extrusionOk="0" h="3367" w="1527">
                    <a:moveTo>
                      <a:pt x="0" y="1"/>
                    </a:moveTo>
                    <a:lnTo>
                      <a:pt x="0" y="3366"/>
                    </a:lnTo>
                    <a:lnTo>
                      <a:pt x="1527" y="3366"/>
                    </a:lnTo>
                    <a:lnTo>
                      <a:pt x="152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" name="Google Shape;82;p6"/>
              <p:cNvSpPr/>
              <p:nvPr/>
            </p:nvSpPr>
            <p:spPr>
              <a:xfrm>
                <a:off x="6945832" y="2584483"/>
                <a:ext cx="36549" cy="82416"/>
              </a:xfrm>
              <a:custGeom>
                <a:rect b="b" l="l" r="r" t="t"/>
                <a:pathLst>
                  <a:path extrusionOk="0" h="3367" w="1493">
                    <a:moveTo>
                      <a:pt x="1" y="1"/>
                    </a:moveTo>
                    <a:lnTo>
                      <a:pt x="1" y="3366"/>
                    </a:lnTo>
                    <a:lnTo>
                      <a:pt x="1493" y="3366"/>
                    </a:lnTo>
                    <a:lnTo>
                      <a:pt x="149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" name="Google Shape;83;p6"/>
              <p:cNvSpPr/>
              <p:nvPr/>
            </p:nvSpPr>
            <p:spPr>
              <a:xfrm>
                <a:off x="7000202" y="2584483"/>
                <a:ext cx="37381" cy="82416"/>
              </a:xfrm>
              <a:custGeom>
                <a:rect b="b" l="l" r="r" t="t"/>
                <a:pathLst>
                  <a:path extrusionOk="0" h="3367" w="1527">
                    <a:moveTo>
                      <a:pt x="0" y="1"/>
                    </a:moveTo>
                    <a:lnTo>
                      <a:pt x="0" y="3366"/>
                    </a:lnTo>
                    <a:lnTo>
                      <a:pt x="1527" y="3366"/>
                    </a:lnTo>
                    <a:lnTo>
                      <a:pt x="152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" name="Google Shape;84;p6"/>
              <p:cNvSpPr/>
              <p:nvPr/>
            </p:nvSpPr>
            <p:spPr>
              <a:xfrm>
                <a:off x="7057094" y="2584483"/>
                <a:ext cx="37405" cy="82416"/>
              </a:xfrm>
              <a:custGeom>
                <a:rect b="b" l="l" r="r" t="t"/>
                <a:pathLst>
                  <a:path extrusionOk="0" h="3367" w="1528">
                    <a:moveTo>
                      <a:pt x="1" y="1"/>
                    </a:moveTo>
                    <a:lnTo>
                      <a:pt x="1" y="3366"/>
                    </a:lnTo>
                    <a:lnTo>
                      <a:pt x="1527" y="3366"/>
                    </a:lnTo>
                    <a:lnTo>
                      <a:pt x="152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" name="Google Shape;85;p6"/>
              <p:cNvSpPr/>
              <p:nvPr/>
            </p:nvSpPr>
            <p:spPr>
              <a:xfrm>
                <a:off x="7112321" y="2584483"/>
                <a:ext cx="37381" cy="82416"/>
              </a:xfrm>
              <a:custGeom>
                <a:rect b="b" l="l" r="r" t="t"/>
                <a:pathLst>
                  <a:path extrusionOk="0" h="3367" w="1527">
                    <a:moveTo>
                      <a:pt x="0" y="1"/>
                    </a:moveTo>
                    <a:lnTo>
                      <a:pt x="0" y="3366"/>
                    </a:lnTo>
                    <a:lnTo>
                      <a:pt x="1527" y="3366"/>
                    </a:lnTo>
                    <a:lnTo>
                      <a:pt x="152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" name="Google Shape;86;p6"/>
              <p:cNvSpPr/>
              <p:nvPr/>
            </p:nvSpPr>
            <p:spPr>
              <a:xfrm>
                <a:off x="7170926" y="2584483"/>
                <a:ext cx="37381" cy="82416"/>
              </a:xfrm>
              <a:custGeom>
                <a:rect b="b" l="l" r="r" t="t"/>
                <a:pathLst>
                  <a:path extrusionOk="0" h="3367" w="1527">
                    <a:moveTo>
                      <a:pt x="0" y="1"/>
                    </a:moveTo>
                    <a:lnTo>
                      <a:pt x="0" y="3366"/>
                    </a:lnTo>
                    <a:lnTo>
                      <a:pt x="1527" y="3366"/>
                    </a:lnTo>
                    <a:lnTo>
                      <a:pt x="152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" name="Google Shape;87;p6"/>
              <p:cNvSpPr/>
              <p:nvPr/>
            </p:nvSpPr>
            <p:spPr>
              <a:xfrm>
                <a:off x="7226128" y="2584483"/>
                <a:ext cx="37381" cy="82416"/>
              </a:xfrm>
              <a:custGeom>
                <a:rect b="b" l="l" r="r" t="t"/>
                <a:pathLst>
                  <a:path extrusionOk="0" h="3367" w="1527">
                    <a:moveTo>
                      <a:pt x="0" y="1"/>
                    </a:moveTo>
                    <a:lnTo>
                      <a:pt x="0" y="3366"/>
                    </a:lnTo>
                    <a:lnTo>
                      <a:pt x="1527" y="3366"/>
                    </a:lnTo>
                    <a:lnTo>
                      <a:pt x="152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8" name="Google Shape;88;p6"/>
          <p:cNvSpPr/>
          <p:nvPr/>
        </p:nvSpPr>
        <p:spPr>
          <a:xfrm>
            <a:off x="8141500" y="4488165"/>
            <a:ext cx="236505" cy="234318"/>
          </a:xfrm>
          <a:custGeom>
            <a:rect b="b" l="l" r="r" t="t"/>
            <a:pathLst>
              <a:path extrusionOk="0" fill="none" h="3644" w="3678">
                <a:moveTo>
                  <a:pt x="3157" y="0"/>
                </a:moveTo>
                <a:lnTo>
                  <a:pt x="1839" y="1319"/>
                </a:lnTo>
                <a:lnTo>
                  <a:pt x="486" y="0"/>
                </a:lnTo>
                <a:lnTo>
                  <a:pt x="0" y="486"/>
                </a:lnTo>
                <a:lnTo>
                  <a:pt x="1319" y="1805"/>
                </a:lnTo>
                <a:lnTo>
                  <a:pt x="0" y="3158"/>
                </a:lnTo>
                <a:lnTo>
                  <a:pt x="486" y="3643"/>
                </a:lnTo>
                <a:lnTo>
                  <a:pt x="1839" y="2325"/>
                </a:lnTo>
                <a:lnTo>
                  <a:pt x="3157" y="3643"/>
                </a:lnTo>
                <a:lnTo>
                  <a:pt x="3678" y="3158"/>
                </a:lnTo>
                <a:lnTo>
                  <a:pt x="2325" y="1805"/>
                </a:lnTo>
                <a:lnTo>
                  <a:pt x="3678" y="486"/>
                </a:lnTo>
                <a:lnTo>
                  <a:pt x="3157" y="0"/>
                </a:lnTo>
                <a:lnTo>
                  <a:pt x="3157" y="0"/>
                </a:lnTo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6"/>
          <p:cNvSpPr txBox="1"/>
          <p:nvPr>
            <p:ph idx="1" type="subTitle"/>
          </p:nvPr>
        </p:nvSpPr>
        <p:spPr>
          <a:xfrm rot="5400000">
            <a:off x="-676375" y="1436825"/>
            <a:ext cx="2123100" cy="20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90" name="Google Shape;90;p6"/>
          <p:cNvSpPr txBox="1"/>
          <p:nvPr>
            <p:ph idx="2" type="subTitle"/>
          </p:nvPr>
        </p:nvSpPr>
        <p:spPr>
          <a:xfrm rot="5400000">
            <a:off x="-559825" y="3621325"/>
            <a:ext cx="1890000" cy="20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grpSp>
        <p:nvGrpSpPr>
          <p:cNvPr id="91" name="Google Shape;91;p6"/>
          <p:cNvGrpSpPr/>
          <p:nvPr/>
        </p:nvGrpSpPr>
        <p:grpSpPr>
          <a:xfrm>
            <a:off x="-28650" y="272100"/>
            <a:ext cx="9201300" cy="4599300"/>
            <a:chOff x="-28650" y="272100"/>
            <a:chExt cx="9201300" cy="4599300"/>
          </a:xfrm>
        </p:grpSpPr>
        <p:cxnSp>
          <p:nvCxnSpPr>
            <p:cNvPr id="92" name="Google Shape;92;p6"/>
            <p:cNvCxnSpPr/>
            <p:nvPr/>
          </p:nvCxnSpPr>
          <p:spPr>
            <a:xfrm>
              <a:off x="-28650" y="272150"/>
              <a:ext cx="9201300" cy="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3" name="Google Shape;93;p6"/>
            <p:cNvCxnSpPr/>
            <p:nvPr/>
          </p:nvCxnSpPr>
          <p:spPr>
            <a:xfrm rot="10800000">
              <a:off x="595475" y="272100"/>
              <a:ext cx="0" cy="45993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4" name="Google Shape;94;p6"/>
            <p:cNvCxnSpPr/>
            <p:nvPr/>
          </p:nvCxnSpPr>
          <p:spPr>
            <a:xfrm rot="10800000">
              <a:off x="8548525" y="272100"/>
              <a:ext cx="0" cy="45993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5" name="Google Shape;95;p6"/>
            <p:cNvCxnSpPr/>
            <p:nvPr/>
          </p:nvCxnSpPr>
          <p:spPr>
            <a:xfrm>
              <a:off x="-28650" y="4871400"/>
              <a:ext cx="9201300" cy="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7"/>
          <p:cNvSpPr txBox="1"/>
          <p:nvPr>
            <p:ph idx="1" type="body"/>
          </p:nvPr>
        </p:nvSpPr>
        <p:spPr>
          <a:xfrm>
            <a:off x="4247575" y="1832688"/>
            <a:ext cx="3969900" cy="19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" name="Google Shape;98;p7"/>
          <p:cNvSpPr txBox="1"/>
          <p:nvPr>
            <p:ph type="title"/>
          </p:nvPr>
        </p:nvSpPr>
        <p:spPr>
          <a:xfrm>
            <a:off x="1400100" y="604850"/>
            <a:ext cx="6343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9" name="Google Shape;99;p7"/>
          <p:cNvSpPr/>
          <p:nvPr/>
        </p:nvSpPr>
        <p:spPr>
          <a:xfrm>
            <a:off x="8121350" y="459590"/>
            <a:ext cx="236505" cy="234318"/>
          </a:xfrm>
          <a:custGeom>
            <a:rect b="b" l="l" r="r" t="t"/>
            <a:pathLst>
              <a:path extrusionOk="0" fill="none" h="3644" w="3678">
                <a:moveTo>
                  <a:pt x="3157" y="0"/>
                </a:moveTo>
                <a:lnTo>
                  <a:pt x="1839" y="1319"/>
                </a:lnTo>
                <a:lnTo>
                  <a:pt x="486" y="0"/>
                </a:lnTo>
                <a:lnTo>
                  <a:pt x="0" y="486"/>
                </a:lnTo>
                <a:lnTo>
                  <a:pt x="1319" y="1805"/>
                </a:lnTo>
                <a:lnTo>
                  <a:pt x="0" y="3158"/>
                </a:lnTo>
                <a:lnTo>
                  <a:pt x="486" y="3643"/>
                </a:lnTo>
                <a:lnTo>
                  <a:pt x="1839" y="2325"/>
                </a:lnTo>
                <a:lnTo>
                  <a:pt x="3157" y="3643"/>
                </a:lnTo>
                <a:lnTo>
                  <a:pt x="3678" y="3158"/>
                </a:lnTo>
                <a:lnTo>
                  <a:pt x="2325" y="1805"/>
                </a:lnTo>
                <a:lnTo>
                  <a:pt x="3678" y="486"/>
                </a:lnTo>
                <a:lnTo>
                  <a:pt x="3157" y="0"/>
                </a:lnTo>
                <a:lnTo>
                  <a:pt x="3157" y="0"/>
                </a:lnTo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7"/>
          <p:cNvSpPr txBox="1"/>
          <p:nvPr>
            <p:ph idx="2" type="subTitle"/>
          </p:nvPr>
        </p:nvSpPr>
        <p:spPr>
          <a:xfrm rot="5400000">
            <a:off x="-676375" y="1436825"/>
            <a:ext cx="2123100" cy="20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01" name="Google Shape;101;p7"/>
          <p:cNvSpPr txBox="1"/>
          <p:nvPr>
            <p:ph idx="3" type="subTitle"/>
          </p:nvPr>
        </p:nvSpPr>
        <p:spPr>
          <a:xfrm rot="5400000">
            <a:off x="-559825" y="3621325"/>
            <a:ext cx="1890000" cy="20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grpSp>
        <p:nvGrpSpPr>
          <p:cNvPr id="102" name="Google Shape;102;p7"/>
          <p:cNvGrpSpPr/>
          <p:nvPr/>
        </p:nvGrpSpPr>
        <p:grpSpPr>
          <a:xfrm>
            <a:off x="-28650" y="272100"/>
            <a:ext cx="9201300" cy="4599300"/>
            <a:chOff x="-28650" y="272100"/>
            <a:chExt cx="9201300" cy="4599300"/>
          </a:xfrm>
        </p:grpSpPr>
        <p:cxnSp>
          <p:nvCxnSpPr>
            <p:cNvPr id="103" name="Google Shape;103;p7"/>
            <p:cNvCxnSpPr/>
            <p:nvPr/>
          </p:nvCxnSpPr>
          <p:spPr>
            <a:xfrm>
              <a:off x="-28650" y="272150"/>
              <a:ext cx="9201300" cy="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4" name="Google Shape;104;p7"/>
            <p:cNvCxnSpPr/>
            <p:nvPr/>
          </p:nvCxnSpPr>
          <p:spPr>
            <a:xfrm rot="10800000">
              <a:off x="595475" y="272100"/>
              <a:ext cx="0" cy="45993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5" name="Google Shape;105;p7"/>
            <p:cNvCxnSpPr/>
            <p:nvPr/>
          </p:nvCxnSpPr>
          <p:spPr>
            <a:xfrm rot="10800000">
              <a:off x="8548525" y="272100"/>
              <a:ext cx="0" cy="45993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6" name="Google Shape;106;p7"/>
            <p:cNvCxnSpPr/>
            <p:nvPr/>
          </p:nvCxnSpPr>
          <p:spPr>
            <a:xfrm>
              <a:off x="-28650" y="4871400"/>
              <a:ext cx="9201300" cy="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8"/>
          <p:cNvSpPr txBox="1"/>
          <p:nvPr>
            <p:ph type="title"/>
          </p:nvPr>
        </p:nvSpPr>
        <p:spPr>
          <a:xfrm>
            <a:off x="1800450" y="1627088"/>
            <a:ext cx="5543100" cy="102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7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109" name="Google Shape;109;p8"/>
          <p:cNvSpPr txBox="1"/>
          <p:nvPr>
            <p:ph idx="1" type="subTitle"/>
          </p:nvPr>
        </p:nvSpPr>
        <p:spPr>
          <a:xfrm rot="5400000">
            <a:off x="-676375" y="1436825"/>
            <a:ext cx="2123100" cy="20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10" name="Google Shape;110;p8"/>
          <p:cNvSpPr txBox="1"/>
          <p:nvPr>
            <p:ph idx="2" type="subTitle"/>
          </p:nvPr>
        </p:nvSpPr>
        <p:spPr>
          <a:xfrm rot="5400000">
            <a:off x="-559825" y="3621325"/>
            <a:ext cx="1890000" cy="20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grpSp>
        <p:nvGrpSpPr>
          <p:cNvPr id="111" name="Google Shape;111;p8"/>
          <p:cNvGrpSpPr/>
          <p:nvPr/>
        </p:nvGrpSpPr>
        <p:grpSpPr>
          <a:xfrm>
            <a:off x="-28650" y="272100"/>
            <a:ext cx="9201300" cy="4599300"/>
            <a:chOff x="-28650" y="272100"/>
            <a:chExt cx="9201300" cy="4599300"/>
          </a:xfrm>
        </p:grpSpPr>
        <p:cxnSp>
          <p:nvCxnSpPr>
            <p:cNvPr id="112" name="Google Shape;112;p8"/>
            <p:cNvCxnSpPr/>
            <p:nvPr/>
          </p:nvCxnSpPr>
          <p:spPr>
            <a:xfrm>
              <a:off x="-28650" y="272150"/>
              <a:ext cx="9201300" cy="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3" name="Google Shape;113;p8"/>
            <p:cNvCxnSpPr/>
            <p:nvPr/>
          </p:nvCxnSpPr>
          <p:spPr>
            <a:xfrm rot="10800000">
              <a:off x="595475" y="272100"/>
              <a:ext cx="0" cy="45993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4" name="Google Shape;114;p8"/>
            <p:cNvCxnSpPr/>
            <p:nvPr/>
          </p:nvCxnSpPr>
          <p:spPr>
            <a:xfrm rot="10800000">
              <a:off x="8548525" y="272100"/>
              <a:ext cx="0" cy="45993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5" name="Google Shape;115;p8"/>
            <p:cNvCxnSpPr/>
            <p:nvPr/>
          </p:nvCxnSpPr>
          <p:spPr>
            <a:xfrm>
              <a:off x="-28650" y="4871400"/>
              <a:ext cx="9201300" cy="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9"/>
          <p:cNvSpPr txBox="1"/>
          <p:nvPr>
            <p:ph type="title"/>
          </p:nvPr>
        </p:nvSpPr>
        <p:spPr>
          <a:xfrm>
            <a:off x="1992900" y="1616438"/>
            <a:ext cx="5158200" cy="72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18" name="Google Shape;118;p9"/>
          <p:cNvSpPr txBox="1"/>
          <p:nvPr>
            <p:ph idx="1" type="subTitle"/>
          </p:nvPr>
        </p:nvSpPr>
        <p:spPr>
          <a:xfrm>
            <a:off x="1992888" y="2363363"/>
            <a:ext cx="5158200" cy="116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19" name="Google Shape;119;p9"/>
          <p:cNvGrpSpPr/>
          <p:nvPr/>
        </p:nvGrpSpPr>
        <p:grpSpPr>
          <a:xfrm>
            <a:off x="787606" y="4563593"/>
            <a:ext cx="975187" cy="156026"/>
            <a:chOff x="6804851" y="2564100"/>
            <a:chExt cx="748474" cy="119744"/>
          </a:xfrm>
        </p:grpSpPr>
        <p:sp>
          <p:nvSpPr>
            <p:cNvPr id="120" name="Google Shape;120;p9"/>
            <p:cNvSpPr/>
            <p:nvPr/>
          </p:nvSpPr>
          <p:spPr>
            <a:xfrm>
              <a:off x="6804851" y="2564100"/>
              <a:ext cx="748474" cy="119744"/>
            </a:xfrm>
            <a:custGeom>
              <a:rect b="b" l="l" r="r" t="t"/>
              <a:pathLst>
                <a:path extrusionOk="0" h="4893" w="45590">
                  <a:moveTo>
                    <a:pt x="0" y="1"/>
                  </a:moveTo>
                  <a:lnTo>
                    <a:pt x="0" y="4893"/>
                  </a:lnTo>
                  <a:lnTo>
                    <a:pt x="45590" y="4893"/>
                  </a:lnTo>
                  <a:lnTo>
                    <a:pt x="45590" y="1"/>
                  </a:lnTo>
                  <a:close/>
                </a:path>
              </a:pathLst>
            </a:custGeom>
            <a:solidFill>
              <a:schemeClr val="accent1"/>
            </a:solidFill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21" name="Google Shape;121;p9"/>
            <p:cNvGrpSpPr/>
            <p:nvPr/>
          </p:nvGrpSpPr>
          <p:grpSpPr>
            <a:xfrm>
              <a:off x="6832025" y="2584483"/>
              <a:ext cx="431484" cy="82416"/>
              <a:chOff x="6832025" y="2584483"/>
              <a:chExt cx="431484" cy="82416"/>
            </a:xfrm>
          </p:grpSpPr>
          <p:sp>
            <p:nvSpPr>
              <p:cNvPr id="122" name="Google Shape;122;p9"/>
              <p:cNvSpPr/>
              <p:nvPr/>
            </p:nvSpPr>
            <p:spPr>
              <a:xfrm>
                <a:off x="6832025" y="2584483"/>
                <a:ext cx="36549" cy="82416"/>
              </a:xfrm>
              <a:custGeom>
                <a:rect b="b" l="l" r="r" t="t"/>
                <a:pathLst>
                  <a:path extrusionOk="0" h="3367" w="1493">
                    <a:moveTo>
                      <a:pt x="1" y="1"/>
                    </a:moveTo>
                    <a:lnTo>
                      <a:pt x="1" y="3366"/>
                    </a:lnTo>
                    <a:lnTo>
                      <a:pt x="1493" y="3366"/>
                    </a:lnTo>
                    <a:lnTo>
                      <a:pt x="149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" name="Google Shape;123;p9"/>
              <p:cNvSpPr/>
              <p:nvPr/>
            </p:nvSpPr>
            <p:spPr>
              <a:xfrm>
                <a:off x="6886395" y="2584483"/>
                <a:ext cx="37381" cy="82416"/>
              </a:xfrm>
              <a:custGeom>
                <a:rect b="b" l="l" r="r" t="t"/>
                <a:pathLst>
                  <a:path extrusionOk="0" h="3367" w="1527">
                    <a:moveTo>
                      <a:pt x="0" y="1"/>
                    </a:moveTo>
                    <a:lnTo>
                      <a:pt x="0" y="3366"/>
                    </a:lnTo>
                    <a:lnTo>
                      <a:pt x="1527" y="3366"/>
                    </a:lnTo>
                    <a:lnTo>
                      <a:pt x="152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9"/>
              <p:cNvSpPr/>
              <p:nvPr/>
            </p:nvSpPr>
            <p:spPr>
              <a:xfrm>
                <a:off x="6945832" y="2584483"/>
                <a:ext cx="36549" cy="82416"/>
              </a:xfrm>
              <a:custGeom>
                <a:rect b="b" l="l" r="r" t="t"/>
                <a:pathLst>
                  <a:path extrusionOk="0" h="3367" w="1493">
                    <a:moveTo>
                      <a:pt x="1" y="1"/>
                    </a:moveTo>
                    <a:lnTo>
                      <a:pt x="1" y="3366"/>
                    </a:lnTo>
                    <a:lnTo>
                      <a:pt x="1493" y="3366"/>
                    </a:lnTo>
                    <a:lnTo>
                      <a:pt x="149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" name="Google Shape;125;p9"/>
              <p:cNvSpPr/>
              <p:nvPr/>
            </p:nvSpPr>
            <p:spPr>
              <a:xfrm>
                <a:off x="7000202" y="2584483"/>
                <a:ext cx="37381" cy="82416"/>
              </a:xfrm>
              <a:custGeom>
                <a:rect b="b" l="l" r="r" t="t"/>
                <a:pathLst>
                  <a:path extrusionOk="0" h="3367" w="1527">
                    <a:moveTo>
                      <a:pt x="0" y="1"/>
                    </a:moveTo>
                    <a:lnTo>
                      <a:pt x="0" y="3366"/>
                    </a:lnTo>
                    <a:lnTo>
                      <a:pt x="1527" y="3366"/>
                    </a:lnTo>
                    <a:lnTo>
                      <a:pt x="152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" name="Google Shape;126;p9"/>
              <p:cNvSpPr/>
              <p:nvPr/>
            </p:nvSpPr>
            <p:spPr>
              <a:xfrm>
                <a:off x="7057094" y="2584483"/>
                <a:ext cx="37405" cy="82416"/>
              </a:xfrm>
              <a:custGeom>
                <a:rect b="b" l="l" r="r" t="t"/>
                <a:pathLst>
                  <a:path extrusionOk="0" h="3367" w="1528">
                    <a:moveTo>
                      <a:pt x="1" y="1"/>
                    </a:moveTo>
                    <a:lnTo>
                      <a:pt x="1" y="3366"/>
                    </a:lnTo>
                    <a:lnTo>
                      <a:pt x="1527" y="3366"/>
                    </a:lnTo>
                    <a:lnTo>
                      <a:pt x="152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" name="Google Shape;127;p9"/>
              <p:cNvSpPr/>
              <p:nvPr/>
            </p:nvSpPr>
            <p:spPr>
              <a:xfrm>
                <a:off x="7112321" y="2584483"/>
                <a:ext cx="37381" cy="82416"/>
              </a:xfrm>
              <a:custGeom>
                <a:rect b="b" l="l" r="r" t="t"/>
                <a:pathLst>
                  <a:path extrusionOk="0" h="3367" w="1527">
                    <a:moveTo>
                      <a:pt x="0" y="1"/>
                    </a:moveTo>
                    <a:lnTo>
                      <a:pt x="0" y="3366"/>
                    </a:lnTo>
                    <a:lnTo>
                      <a:pt x="1527" y="3366"/>
                    </a:lnTo>
                    <a:lnTo>
                      <a:pt x="152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" name="Google Shape;128;p9"/>
              <p:cNvSpPr/>
              <p:nvPr/>
            </p:nvSpPr>
            <p:spPr>
              <a:xfrm>
                <a:off x="7170926" y="2584483"/>
                <a:ext cx="37381" cy="82416"/>
              </a:xfrm>
              <a:custGeom>
                <a:rect b="b" l="l" r="r" t="t"/>
                <a:pathLst>
                  <a:path extrusionOk="0" h="3367" w="1527">
                    <a:moveTo>
                      <a:pt x="0" y="1"/>
                    </a:moveTo>
                    <a:lnTo>
                      <a:pt x="0" y="3366"/>
                    </a:lnTo>
                    <a:lnTo>
                      <a:pt x="1527" y="3366"/>
                    </a:lnTo>
                    <a:lnTo>
                      <a:pt x="152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" name="Google Shape;129;p9"/>
              <p:cNvSpPr/>
              <p:nvPr/>
            </p:nvSpPr>
            <p:spPr>
              <a:xfrm>
                <a:off x="7226128" y="2584483"/>
                <a:ext cx="37381" cy="82416"/>
              </a:xfrm>
              <a:custGeom>
                <a:rect b="b" l="l" r="r" t="t"/>
                <a:pathLst>
                  <a:path extrusionOk="0" h="3367" w="1527">
                    <a:moveTo>
                      <a:pt x="0" y="1"/>
                    </a:moveTo>
                    <a:lnTo>
                      <a:pt x="0" y="3366"/>
                    </a:lnTo>
                    <a:lnTo>
                      <a:pt x="1527" y="3366"/>
                    </a:lnTo>
                    <a:lnTo>
                      <a:pt x="152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30" name="Google Shape;130;p9"/>
          <p:cNvGrpSpPr/>
          <p:nvPr/>
        </p:nvGrpSpPr>
        <p:grpSpPr>
          <a:xfrm>
            <a:off x="8061625" y="432450"/>
            <a:ext cx="353400" cy="353400"/>
            <a:chOff x="1457325" y="419100"/>
            <a:chExt cx="353400" cy="353400"/>
          </a:xfrm>
        </p:grpSpPr>
        <p:sp>
          <p:nvSpPr>
            <p:cNvPr id="131" name="Google Shape;131;p9"/>
            <p:cNvSpPr/>
            <p:nvPr/>
          </p:nvSpPr>
          <p:spPr>
            <a:xfrm>
              <a:off x="1457325" y="419100"/>
              <a:ext cx="353400" cy="3534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9"/>
            <p:cNvSpPr/>
            <p:nvPr/>
          </p:nvSpPr>
          <p:spPr>
            <a:xfrm>
              <a:off x="1515775" y="478640"/>
              <a:ext cx="236505" cy="234318"/>
            </a:xfrm>
            <a:custGeom>
              <a:rect b="b" l="l" r="r" t="t"/>
              <a:pathLst>
                <a:path extrusionOk="0" fill="none" h="3644" w="3678">
                  <a:moveTo>
                    <a:pt x="3157" y="0"/>
                  </a:moveTo>
                  <a:lnTo>
                    <a:pt x="1839" y="1319"/>
                  </a:lnTo>
                  <a:lnTo>
                    <a:pt x="486" y="0"/>
                  </a:lnTo>
                  <a:lnTo>
                    <a:pt x="0" y="486"/>
                  </a:lnTo>
                  <a:lnTo>
                    <a:pt x="1319" y="1805"/>
                  </a:lnTo>
                  <a:lnTo>
                    <a:pt x="0" y="3158"/>
                  </a:lnTo>
                  <a:lnTo>
                    <a:pt x="486" y="3643"/>
                  </a:lnTo>
                  <a:lnTo>
                    <a:pt x="1839" y="2325"/>
                  </a:lnTo>
                  <a:lnTo>
                    <a:pt x="3157" y="3643"/>
                  </a:lnTo>
                  <a:lnTo>
                    <a:pt x="3678" y="3158"/>
                  </a:lnTo>
                  <a:lnTo>
                    <a:pt x="2325" y="1805"/>
                  </a:lnTo>
                  <a:lnTo>
                    <a:pt x="3678" y="486"/>
                  </a:lnTo>
                  <a:lnTo>
                    <a:pt x="3157" y="0"/>
                  </a:lnTo>
                  <a:lnTo>
                    <a:pt x="3157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3" name="Google Shape;133;p9"/>
          <p:cNvSpPr txBox="1"/>
          <p:nvPr>
            <p:ph idx="2" type="subTitle"/>
          </p:nvPr>
        </p:nvSpPr>
        <p:spPr>
          <a:xfrm rot="5400000">
            <a:off x="-676375" y="1436825"/>
            <a:ext cx="2123100" cy="20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34" name="Google Shape;134;p9"/>
          <p:cNvSpPr txBox="1"/>
          <p:nvPr>
            <p:ph idx="3" type="subTitle"/>
          </p:nvPr>
        </p:nvSpPr>
        <p:spPr>
          <a:xfrm rot="5400000">
            <a:off x="-559825" y="3621325"/>
            <a:ext cx="1890000" cy="20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grpSp>
        <p:nvGrpSpPr>
          <p:cNvPr id="135" name="Google Shape;135;p9"/>
          <p:cNvGrpSpPr/>
          <p:nvPr/>
        </p:nvGrpSpPr>
        <p:grpSpPr>
          <a:xfrm>
            <a:off x="-28650" y="272100"/>
            <a:ext cx="9201300" cy="4599300"/>
            <a:chOff x="-28650" y="272100"/>
            <a:chExt cx="9201300" cy="4599300"/>
          </a:xfrm>
        </p:grpSpPr>
        <p:cxnSp>
          <p:nvCxnSpPr>
            <p:cNvPr id="136" name="Google Shape;136;p9"/>
            <p:cNvCxnSpPr/>
            <p:nvPr/>
          </p:nvCxnSpPr>
          <p:spPr>
            <a:xfrm>
              <a:off x="-28650" y="272150"/>
              <a:ext cx="9201300" cy="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7" name="Google Shape;137;p9"/>
            <p:cNvCxnSpPr/>
            <p:nvPr/>
          </p:nvCxnSpPr>
          <p:spPr>
            <a:xfrm rot="10800000">
              <a:off x="595475" y="272100"/>
              <a:ext cx="0" cy="45993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8" name="Google Shape;138;p9"/>
            <p:cNvCxnSpPr/>
            <p:nvPr/>
          </p:nvCxnSpPr>
          <p:spPr>
            <a:xfrm rot="10800000">
              <a:off x="8548525" y="272100"/>
              <a:ext cx="0" cy="45993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9" name="Google Shape;139;p9"/>
            <p:cNvCxnSpPr/>
            <p:nvPr/>
          </p:nvCxnSpPr>
          <p:spPr>
            <a:xfrm>
              <a:off x="-28650" y="4871400"/>
              <a:ext cx="9201300" cy="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0"/>
          <p:cNvSpPr txBox="1"/>
          <p:nvPr>
            <p:ph type="title"/>
          </p:nvPr>
        </p:nvSpPr>
        <p:spPr>
          <a:xfrm>
            <a:off x="862934" y="3695100"/>
            <a:ext cx="3983700" cy="4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142" name="Google Shape;142;p10"/>
          <p:cNvGrpSpPr/>
          <p:nvPr/>
        </p:nvGrpSpPr>
        <p:grpSpPr>
          <a:xfrm>
            <a:off x="7803674" y="274350"/>
            <a:ext cx="740253" cy="263814"/>
            <a:chOff x="8146574" y="4473425"/>
            <a:chExt cx="740253" cy="263814"/>
          </a:xfrm>
        </p:grpSpPr>
        <p:sp>
          <p:nvSpPr>
            <p:cNvPr id="143" name="Google Shape;143;p10"/>
            <p:cNvSpPr/>
            <p:nvPr/>
          </p:nvSpPr>
          <p:spPr>
            <a:xfrm>
              <a:off x="8146574" y="4473425"/>
              <a:ext cx="740253" cy="263814"/>
            </a:xfrm>
            <a:custGeom>
              <a:rect b="b" l="l" r="r" t="t"/>
              <a:pathLst>
                <a:path extrusionOk="0" h="28590" w="46007">
                  <a:moveTo>
                    <a:pt x="1" y="0"/>
                  </a:moveTo>
                  <a:lnTo>
                    <a:pt x="1" y="28589"/>
                  </a:lnTo>
                  <a:lnTo>
                    <a:pt x="46007" y="28589"/>
                  </a:lnTo>
                  <a:lnTo>
                    <a:pt x="46007" y="0"/>
                  </a:lnTo>
                  <a:close/>
                </a:path>
              </a:pathLst>
            </a:custGeom>
            <a:solidFill>
              <a:schemeClr val="lt2"/>
            </a:solidFill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0"/>
            <p:cNvSpPr/>
            <p:nvPr/>
          </p:nvSpPr>
          <p:spPr>
            <a:xfrm>
              <a:off x="8667243" y="4559040"/>
              <a:ext cx="87521" cy="87487"/>
            </a:xfrm>
            <a:custGeom>
              <a:rect b="b" l="l" r="r" t="t"/>
              <a:pathLst>
                <a:path extrusionOk="0" h="1701" w="1702">
                  <a:moveTo>
                    <a:pt x="105" y="1"/>
                  </a:moveTo>
                  <a:lnTo>
                    <a:pt x="36" y="35"/>
                  </a:lnTo>
                  <a:lnTo>
                    <a:pt x="1" y="139"/>
                  </a:lnTo>
                  <a:lnTo>
                    <a:pt x="36" y="209"/>
                  </a:lnTo>
                  <a:lnTo>
                    <a:pt x="660" y="868"/>
                  </a:lnTo>
                  <a:lnTo>
                    <a:pt x="36" y="1493"/>
                  </a:lnTo>
                  <a:lnTo>
                    <a:pt x="1" y="1597"/>
                  </a:lnTo>
                  <a:lnTo>
                    <a:pt x="36" y="1666"/>
                  </a:lnTo>
                  <a:lnTo>
                    <a:pt x="105" y="1701"/>
                  </a:lnTo>
                  <a:lnTo>
                    <a:pt x="209" y="1666"/>
                  </a:lnTo>
                  <a:lnTo>
                    <a:pt x="834" y="1041"/>
                  </a:lnTo>
                  <a:lnTo>
                    <a:pt x="1493" y="1666"/>
                  </a:lnTo>
                  <a:lnTo>
                    <a:pt x="1562" y="1701"/>
                  </a:lnTo>
                  <a:lnTo>
                    <a:pt x="1666" y="1666"/>
                  </a:lnTo>
                  <a:lnTo>
                    <a:pt x="1701" y="1597"/>
                  </a:lnTo>
                  <a:lnTo>
                    <a:pt x="1666" y="1493"/>
                  </a:lnTo>
                  <a:lnTo>
                    <a:pt x="1007" y="868"/>
                  </a:lnTo>
                  <a:lnTo>
                    <a:pt x="1666" y="209"/>
                  </a:lnTo>
                  <a:lnTo>
                    <a:pt x="1701" y="139"/>
                  </a:lnTo>
                  <a:lnTo>
                    <a:pt x="1666" y="35"/>
                  </a:lnTo>
                  <a:lnTo>
                    <a:pt x="1562" y="1"/>
                  </a:lnTo>
                  <a:lnTo>
                    <a:pt x="1493" y="35"/>
                  </a:lnTo>
                  <a:lnTo>
                    <a:pt x="834" y="695"/>
                  </a:lnTo>
                  <a:lnTo>
                    <a:pt x="209" y="35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0"/>
            <p:cNvSpPr/>
            <p:nvPr/>
          </p:nvSpPr>
          <p:spPr>
            <a:xfrm>
              <a:off x="8465662" y="4553691"/>
              <a:ext cx="99914" cy="99985"/>
            </a:xfrm>
            <a:custGeom>
              <a:rect b="b" l="l" r="r" t="t"/>
              <a:pathLst>
                <a:path extrusionOk="0" h="1944" w="1943">
                  <a:moveTo>
                    <a:pt x="1700" y="243"/>
                  </a:moveTo>
                  <a:lnTo>
                    <a:pt x="1700" y="1701"/>
                  </a:lnTo>
                  <a:lnTo>
                    <a:pt x="243" y="1701"/>
                  </a:lnTo>
                  <a:lnTo>
                    <a:pt x="243" y="243"/>
                  </a:lnTo>
                  <a:close/>
                  <a:moveTo>
                    <a:pt x="0" y="1"/>
                  </a:moveTo>
                  <a:lnTo>
                    <a:pt x="0" y="1943"/>
                  </a:lnTo>
                  <a:lnTo>
                    <a:pt x="1943" y="1943"/>
                  </a:lnTo>
                  <a:lnTo>
                    <a:pt x="19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0"/>
            <p:cNvSpPr/>
            <p:nvPr/>
          </p:nvSpPr>
          <p:spPr>
            <a:xfrm>
              <a:off x="8264029" y="4603682"/>
              <a:ext cx="99965" cy="12498"/>
            </a:xfrm>
            <a:custGeom>
              <a:rect b="b" l="l" r="r" t="t"/>
              <a:pathLst>
                <a:path extrusionOk="0" h="243" w="1944">
                  <a:moveTo>
                    <a:pt x="104" y="0"/>
                  </a:moveTo>
                  <a:lnTo>
                    <a:pt x="35" y="35"/>
                  </a:lnTo>
                  <a:lnTo>
                    <a:pt x="0" y="139"/>
                  </a:lnTo>
                  <a:lnTo>
                    <a:pt x="35" y="208"/>
                  </a:lnTo>
                  <a:lnTo>
                    <a:pt x="104" y="243"/>
                  </a:lnTo>
                  <a:lnTo>
                    <a:pt x="1839" y="243"/>
                  </a:lnTo>
                  <a:lnTo>
                    <a:pt x="1908" y="208"/>
                  </a:lnTo>
                  <a:lnTo>
                    <a:pt x="1943" y="139"/>
                  </a:lnTo>
                  <a:lnTo>
                    <a:pt x="1908" y="35"/>
                  </a:lnTo>
                  <a:lnTo>
                    <a:pt x="18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7" name="Google Shape;147;p10"/>
          <p:cNvSpPr txBox="1"/>
          <p:nvPr>
            <p:ph idx="1" type="subTitle"/>
          </p:nvPr>
        </p:nvSpPr>
        <p:spPr>
          <a:xfrm rot="5400000">
            <a:off x="-676375" y="1436825"/>
            <a:ext cx="2123100" cy="20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48" name="Google Shape;148;p10"/>
          <p:cNvSpPr txBox="1"/>
          <p:nvPr>
            <p:ph idx="2" type="subTitle"/>
          </p:nvPr>
        </p:nvSpPr>
        <p:spPr>
          <a:xfrm rot="5400000">
            <a:off x="-559825" y="3621325"/>
            <a:ext cx="1890000" cy="20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grpSp>
        <p:nvGrpSpPr>
          <p:cNvPr id="149" name="Google Shape;149;p10"/>
          <p:cNvGrpSpPr/>
          <p:nvPr/>
        </p:nvGrpSpPr>
        <p:grpSpPr>
          <a:xfrm>
            <a:off x="-28650" y="272100"/>
            <a:ext cx="9201300" cy="4599300"/>
            <a:chOff x="-28650" y="272100"/>
            <a:chExt cx="9201300" cy="4599300"/>
          </a:xfrm>
        </p:grpSpPr>
        <p:cxnSp>
          <p:nvCxnSpPr>
            <p:cNvPr id="150" name="Google Shape;150;p10"/>
            <p:cNvCxnSpPr/>
            <p:nvPr/>
          </p:nvCxnSpPr>
          <p:spPr>
            <a:xfrm>
              <a:off x="-28650" y="272150"/>
              <a:ext cx="9201300" cy="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1" name="Google Shape;151;p10"/>
            <p:cNvCxnSpPr/>
            <p:nvPr/>
          </p:nvCxnSpPr>
          <p:spPr>
            <a:xfrm rot="10800000">
              <a:off x="595475" y="272100"/>
              <a:ext cx="0" cy="45993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2" name="Google Shape;152;p10"/>
            <p:cNvCxnSpPr/>
            <p:nvPr/>
          </p:nvCxnSpPr>
          <p:spPr>
            <a:xfrm rot="10800000">
              <a:off x="8548525" y="272100"/>
              <a:ext cx="0" cy="45993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3" name="Google Shape;153;p10"/>
            <p:cNvCxnSpPr/>
            <p:nvPr/>
          </p:nvCxnSpPr>
          <p:spPr>
            <a:xfrm>
              <a:off x="-28650" y="4871400"/>
              <a:ext cx="9201300" cy="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1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29" Type="http://schemas.openxmlformats.org/officeDocument/2006/relationships/slideLayout" Target="../slideLayouts/slideLayout28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31" Type="http://schemas.openxmlformats.org/officeDocument/2006/relationships/slideLayout" Target="../slideLayouts/slideLayout30.xml"/><Relationship Id="rId30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0.xml"/><Relationship Id="rId33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9.xml"/><Relationship Id="rId32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12.xml"/><Relationship Id="rId35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11.xml"/><Relationship Id="rId34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14.xml"/><Relationship Id="rId37" Type="http://schemas.openxmlformats.org/officeDocument/2006/relationships/slideLayout" Target="../slideLayouts/slideLayout36.xml"/><Relationship Id="rId14" Type="http://schemas.openxmlformats.org/officeDocument/2006/relationships/slideLayout" Target="../slideLayouts/slideLayout13.xml"/><Relationship Id="rId36" Type="http://schemas.openxmlformats.org/officeDocument/2006/relationships/slideLayout" Target="../slideLayouts/slideLayout35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38" Type="http://schemas.openxmlformats.org/officeDocument/2006/relationships/theme" Target="../theme/theme1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aleway Black"/>
              <a:buNone/>
              <a:defRPr sz="28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aleway Black"/>
              <a:buNone/>
              <a:defRPr sz="28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aleway Black"/>
              <a:buNone/>
              <a:defRPr sz="28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aleway Black"/>
              <a:buNone/>
              <a:defRPr sz="28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aleway Black"/>
              <a:buNone/>
              <a:defRPr sz="28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aleway Black"/>
              <a:buNone/>
              <a:defRPr sz="28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aleway Black"/>
              <a:buNone/>
              <a:defRPr sz="28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aleway Black"/>
              <a:buNone/>
              <a:defRPr sz="28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aleway Black"/>
              <a:buNone/>
              <a:defRPr sz="28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ans"/>
              <a:buChar char="●"/>
              <a:defRPr sz="1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■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■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■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  <p:sldLayoutId id="2147483674" r:id="rId28"/>
    <p:sldLayoutId id="2147483675" r:id="rId29"/>
    <p:sldLayoutId id="2147483676" r:id="rId30"/>
    <p:sldLayoutId id="2147483677" r:id="rId31"/>
    <p:sldLayoutId id="2147483678" r:id="rId32"/>
    <p:sldLayoutId id="2147483679" r:id="rId33"/>
    <p:sldLayoutId id="2147483680" r:id="rId34"/>
    <p:sldLayoutId id="2147483681" r:id="rId35"/>
    <p:sldLayoutId id="2147483682" r:id="rId36"/>
    <p:sldLayoutId id="2147483683" r:id="rId3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7" name="Google Shape;777;p38"/>
          <p:cNvGrpSpPr/>
          <p:nvPr/>
        </p:nvGrpSpPr>
        <p:grpSpPr>
          <a:xfrm rot="10800000">
            <a:off x="4132323" y="3627145"/>
            <a:ext cx="4041877" cy="382134"/>
            <a:chOff x="4171261" y="4165423"/>
            <a:chExt cx="4138299" cy="382134"/>
          </a:xfrm>
        </p:grpSpPr>
        <p:sp>
          <p:nvSpPr>
            <p:cNvPr id="778" name="Google Shape;778;p38"/>
            <p:cNvSpPr/>
            <p:nvPr/>
          </p:nvSpPr>
          <p:spPr>
            <a:xfrm>
              <a:off x="4171261" y="4165423"/>
              <a:ext cx="4104000" cy="338400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p38"/>
            <p:cNvSpPr/>
            <p:nvPr/>
          </p:nvSpPr>
          <p:spPr>
            <a:xfrm>
              <a:off x="4205560" y="4209156"/>
              <a:ext cx="4104000" cy="338400"/>
            </a:xfrm>
            <a:prstGeom prst="rect">
              <a:avLst/>
            </a:prstGeom>
            <a:solidFill>
              <a:srgbClr val="B5B1A7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80" name="Google Shape;780;p38"/>
          <p:cNvSpPr txBox="1"/>
          <p:nvPr>
            <p:ph type="ctrTitle"/>
          </p:nvPr>
        </p:nvSpPr>
        <p:spPr>
          <a:xfrm>
            <a:off x="2330275" y="799475"/>
            <a:ext cx="5895000" cy="102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1100"/>
              </a:spcBef>
              <a:spcAft>
                <a:spcPts val="200"/>
              </a:spcAft>
              <a:buNone/>
            </a:pPr>
            <a:r>
              <a:rPr lang="en"/>
              <a:t>Tatiana Lucero</a:t>
            </a:r>
            <a:endParaRPr/>
          </a:p>
        </p:txBody>
      </p:sp>
      <p:sp>
        <p:nvSpPr>
          <p:cNvPr id="781" name="Google Shape;781;p38"/>
          <p:cNvSpPr txBox="1"/>
          <p:nvPr>
            <p:ph idx="1" type="subTitle"/>
          </p:nvPr>
        </p:nvSpPr>
        <p:spPr>
          <a:xfrm>
            <a:off x="4090350" y="3566100"/>
            <a:ext cx="4012200" cy="35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look into the practical application</a:t>
            </a:r>
            <a:endParaRPr/>
          </a:p>
        </p:txBody>
      </p:sp>
      <p:sp>
        <p:nvSpPr>
          <p:cNvPr id="782" name="Google Shape;782;p38"/>
          <p:cNvSpPr txBox="1"/>
          <p:nvPr>
            <p:ph idx="2" type="ctrTitle"/>
          </p:nvPr>
        </p:nvSpPr>
        <p:spPr>
          <a:xfrm>
            <a:off x="1421575" y="2031963"/>
            <a:ext cx="6803700" cy="84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1100"/>
              </a:spcBef>
              <a:spcAft>
                <a:spcPts val="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CONNECTIVITY</a:t>
            </a:r>
            <a:endParaRPr/>
          </a:p>
        </p:txBody>
      </p:sp>
      <p:sp>
        <p:nvSpPr>
          <p:cNvPr id="783" name="Google Shape;783;p38"/>
          <p:cNvSpPr/>
          <p:nvPr/>
        </p:nvSpPr>
        <p:spPr>
          <a:xfrm>
            <a:off x="3943847" y="2880975"/>
            <a:ext cx="4158708" cy="570928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19050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  <a:noFill/>
                <a:latin typeface="Raleway;900"/>
              </a:rPr>
              <a:t>IN GRAPHS</a:t>
            </a:r>
          </a:p>
        </p:txBody>
      </p:sp>
      <p:grpSp>
        <p:nvGrpSpPr>
          <p:cNvPr id="784" name="Google Shape;784;p38"/>
          <p:cNvGrpSpPr/>
          <p:nvPr/>
        </p:nvGrpSpPr>
        <p:grpSpPr>
          <a:xfrm>
            <a:off x="932703" y="3781417"/>
            <a:ext cx="817910" cy="745383"/>
            <a:chOff x="932703" y="3781417"/>
            <a:chExt cx="817910" cy="745383"/>
          </a:xfrm>
        </p:grpSpPr>
        <p:sp>
          <p:nvSpPr>
            <p:cNvPr id="785" name="Google Shape;785;p38"/>
            <p:cNvSpPr/>
            <p:nvPr/>
          </p:nvSpPr>
          <p:spPr>
            <a:xfrm>
              <a:off x="933450" y="4122400"/>
              <a:ext cx="373200" cy="4044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86" name="Google Shape;786;p38"/>
            <p:cNvGrpSpPr/>
            <p:nvPr/>
          </p:nvGrpSpPr>
          <p:grpSpPr>
            <a:xfrm>
              <a:off x="1306597" y="3781417"/>
              <a:ext cx="444016" cy="577456"/>
              <a:chOff x="1016988" y="2859950"/>
              <a:chExt cx="503476" cy="654786"/>
            </a:xfrm>
          </p:grpSpPr>
          <p:sp>
            <p:nvSpPr>
              <p:cNvPr id="787" name="Google Shape;787;p38"/>
              <p:cNvSpPr/>
              <p:nvPr/>
            </p:nvSpPr>
            <p:spPr>
              <a:xfrm>
                <a:off x="1016988" y="2859950"/>
                <a:ext cx="503476" cy="654786"/>
              </a:xfrm>
              <a:custGeom>
                <a:rect b="b" l="l" r="r" t="t"/>
                <a:pathLst>
                  <a:path extrusionOk="0" h="17418" w="13393">
                    <a:moveTo>
                      <a:pt x="1" y="0"/>
                    </a:moveTo>
                    <a:lnTo>
                      <a:pt x="1" y="17417"/>
                    </a:lnTo>
                    <a:lnTo>
                      <a:pt x="13393" y="17417"/>
                    </a:lnTo>
                    <a:lnTo>
                      <a:pt x="13393" y="4164"/>
                    </a:lnTo>
                    <a:lnTo>
                      <a:pt x="10062" y="0"/>
                    </a:lnTo>
                    <a:close/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8" name="Google Shape;788;p38"/>
              <p:cNvSpPr/>
              <p:nvPr/>
            </p:nvSpPr>
            <p:spPr>
              <a:xfrm>
                <a:off x="1395242" y="2859950"/>
                <a:ext cx="125221" cy="156535"/>
              </a:xfrm>
              <a:custGeom>
                <a:rect b="b" l="l" r="r" t="t"/>
                <a:pathLst>
                  <a:path extrusionOk="0" h="4164" w="3331">
                    <a:moveTo>
                      <a:pt x="0" y="0"/>
                    </a:moveTo>
                    <a:lnTo>
                      <a:pt x="0" y="4164"/>
                    </a:lnTo>
                    <a:lnTo>
                      <a:pt x="3331" y="4164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789" name="Google Shape;789;p38"/>
            <p:cNvSpPr/>
            <p:nvPr/>
          </p:nvSpPr>
          <p:spPr>
            <a:xfrm>
              <a:off x="932703" y="4185159"/>
              <a:ext cx="726899" cy="339330"/>
            </a:xfrm>
            <a:custGeom>
              <a:rect b="b" l="l" r="r" t="t"/>
              <a:pathLst>
                <a:path extrusionOk="0" h="8779" w="18806">
                  <a:moveTo>
                    <a:pt x="2499" y="0"/>
                  </a:moveTo>
                  <a:lnTo>
                    <a:pt x="1" y="8778"/>
                  </a:lnTo>
                  <a:lnTo>
                    <a:pt x="16273" y="8778"/>
                  </a:lnTo>
                  <a:lnTo>
                    <a:pt x="18805" y="0"/>
                  </a:lnTo>
                  <a:close/>
                </a:path>
              </a:pathLst>
            </a:custGeom>
            <a:solidFill>
              <a:schemeClr val="lt1"/>
            </a:solidFill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790" name="Google Shape;790;p38"/>
            <p:cNvCxnSpPr/>
            <p:nvPr/>
          </p:nvCxnSpPr>
          <p:spPr>
            <a:xfrm>
              <a:off x="1372013" y="4015325"/>
              <a:ext cx="3132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91" name="Google Shape;791;p38"/>
            <p:cNvCxnSpPr/>
            <p:nvPr/>
          </p:nvCxnSpPr>
          <p:spPr>
            <a:xfrm>
              <a:off x="1372013" y="4070150"/>
              <a:ext cx="3132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92" name="Google Shape;792;p38"/>
            <p:cNvCxnSpPr/>
            <p:nvPr/>
          </p:nvCxnSpPr>
          <p:spPr>
            <a:xfrm>
              <a:off x="1372013" y="4122400"/>
              <a:ext cx="3132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793" name="Google Shape;793;p38"/>
            <p:cNvGrpSpPr/>
            <p:nvPr/>
          </p:nvGrpSpPr>
          <p:grpSpPr>
            <a:xfrm>
              <a:off x="1218731" y="3831462"/>
              <a:ext cx="154828" cy="154841"/>
              <a:chOff x="2459513" y="3929147"/>
              <a:chExt cx="129900" cy="129900"/>
            </a:xfrm>
          </p:grpSpPr>
          <p:sp>
            <p:nvSpPr>
              <p:cNvPr id="794" name="Google Shape;794;p38"/>
              <p:cNvSpPr/>
              <p:nvPr/>
            </p:nvSpPr>
            <p:spPr>
              <a:xfrm>
                <a:off x="2459513" y="3929147"/>
                <a:ext cx="129900" cy="129900"/>
              </a:xfrm>
              <a:prstGeom prst="ellipse">
                <a:avLst/>
              </a:prstGeom>
              <a:solidFill>
                <a:srgbClr val="023D6F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5" name="Google Shape;795;p38"/>
              <p:cNvSpPr/>
              <p:nvPr/>
            </p:nvSpPr>
            <p:spPr>
              <a:xfrm>
                <a:off x="2480472" y="3950104"/>
                <a:ext cx="87900" cy="87900"/>
              </a:xfrm>
              <a:prstGeom prst="mathPlus">
                <a:avLst>
                  <a:gd fmla="val 0" name="adj1"/>
                </a:avLst>
              </a:prstGeom>
              <a:solidFill>
                <a:srgbClr val="B5B1A7"/>
              </a:solidFill>
              <a:ln cap="flat" cmpd="sng" w="9525">
                <a:solidFill>
                  <a:srgbClr val="B5B1A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796" name="Google Shape;796;p38"/>
          <p:cNvGrpSpPr/>
          <p:nvPr/>
        </p:nvGrpSpPr>
        <p:grpSpPr>
          <a:xfrm>
            <a:off x="881421" y="586095"/>
            <a:ext cx="919147" cy="621946"/>
            <a:chOff x="881421" y="586095"/>
            <a:chExt cx="919147" cy="621946"/>
          </a:xfrm>
        </p:grpSpPr>
        <p:grpSp>
          <p:nvGrpSpPr>
            <p:cNvPr id="797" name="Google Shape;797;p38"/>
            <p:cNvGrpSpPr/>
            <p:nvPr/>
          </p:nvGrpSpPr>
          <p:grpSpPr>
            <a:xfrm>
              <a:off x="881421" y="586095"/>
              <a:ext cx="919147" cy="621946"/>
              <a:chOff x="1023977" y="757514"/>
              <a:chExt cx="1105010" cy="747711"/>
            </a:xfrm>
          </p:grpSpPr>
          <p:grpSp>
            <p:nvGrpSpPr>
              <p:cNvPr id="798" name="Google Shape;798;p38"/>
              <p:cNvGrpSpPr/>
              <p:nvPr/>
            </p:nvGrpSpPr>
            <p:grpSpPr>
              <a:xfrm>
                <a:off x="1023977" y="871814"/>
                <a:ext cx="1019285" cy="633411"/>
                <a:chOff x="893025" y="871800"/>
                <a:chExt cx="1150175" cy="714750"/>
              </a:xfrm>
            </p:grpSpPr>
            <p:sp>
              <p:nvSpPr>
                <p:cNvPr id="799" name="Google Shape;799;p38"/>
                <p:cNvSpPr/>
                <p:nvPr/>
              </p:nvSpPr>
              <p:spPr>
                <a:xfrm>
                  <a:off x="893025" y="871800"/>
                  <a:ext cx="1150175" cy="714750"/>
                </a:xfrm>
                <a:custGeom>
                  <a:rect b="b" l="l" r="r" t="t"/>
                  <a:pathLst>
                    <a:path extrusionOk="0" h="28590" w="46007">
                      <a:moveTo>
                        <a:pt x="1" y="0"/>
                      </a:moveTo>
                      <a:lnTo>
                        <a:pt x="1" y="28589"/>
                      </a:lnTo>
                      <a:lnTo>
                        <a:pt x="46007" y="28589"/>
                      </a:lnTo>
                      <a:lnTo>
                        <a:pt x="4600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 cap="rnd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00" name="Google Shape;800;p38"/>
                <p:cNvSpPr/>
                <p:nvPr/>
              </p:nvSpPr>
              <p:spPr>
                <a:xfrm>
                  <a:off x="893025" y="871800"/>
                  <a:ext cx="1150175" cy="128298"/>
                </a:xfrm>
                <a:custGeom>
                  <a:rect b="b" l="l" r="r" t="t"/>
                  <a:pathLst>
                    <a:path extrusionOk="0" h="28590" w="46007">
                      <a:moveTo>
                        <a:pt x="1" y="0"/>
                      </a:moveTo>
                      <a:lnTo>
                        <a:pt x="1" y="28589"/>
                      </a:lnTo>
                      <a:lnTo>
                        <a:pt x="46007" y="28589"/>
                      </a:lnTo>
                      <a:lnTo>
                        <a:pt x="46007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cap="rnd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01" name="Google Shape;801;p38"/>
                <p:cNvSpPr/>
                <p:nvPr/>
              </p:nvSpPr>
              <p:spPr>
                <a:xfrm>
                  <a:off x="1968575" y="913425"/>
                  <a:ext cx="42550" cy="42525"/>
                </a:xfrm>
                <a:custGeom>
                  <a:rect b="b" l="l" r="r" t="t"/>
                  <a:pathLst>
                    <a:path extrusionOk="0" h="1701" w="1702">
                      <a:moveTo>
                        <a:pt x="105" y="1"/>
                      </a:moveTo>
                      <a:lnTo>
                        <a:pt x="36" y="35"/>
                      </a:lnTo>
                      <a:lnTo>
                        <a:pt x="1" y="139"/>
                      </a:lnTo>
                      <a:lnTo>
                        <a:pt x="36" y="209"/>
                      </a:lnTo>
                      <a:lnTo>
                        <a:pt x="660" y="868"/>
                      </a:lnTo>
                      <a:lnTo>
                        <a:pt x="36" y="1493"/>
                      </a:lnTo>
                      <a:lnTo>
                        <a:pt x="1" y="1597"/>
                      </a:lnTo>
                      <a:lnTo>
                        <a:pt x="36" y="1666"/>
                      </a:lnTo>
                      <a:lnTo>
                        <a:pt x="105" y="1701"/>
                      </a:lnTo>
                      <a:lnTo>
                        <a:pt x="209" y="1666"/>
                      </a:lnTo>
                      <a:lnTo>
                        <a:pt x="834" y="1041"/>
                      </a:lnTo>
                      <a:lnTo>
                        <a:pt x="1493" y="1666"/>
                      </a:lnTo>
                      <a:lnTo>
                        <a:pt x="1562" y="1701"/>
                      </a:lnTo>
                      <a:lnTo>
                        <a:pt x="1666" y="1666"/>
                      </a:lnTo>
                      <a:lnTo>
                        <a:pt x="1701" y="1597"/>
                      </a:lnTo>
                      <a:lnTo>
                        <a:pt x="1666" y="1493"/>
                      </a:lnTo>
                      <a:lnTo>
                        <a:pt x="1007" y="868"/>
                      </a:lnTo>
                      <a:lnTo>
                        <a:pt x="1666" y="209"/>
                      </a:lnTo>
                      <a:lnTo>
                        <a:pt x="1701" y="139"/>
                      </a:lnTo>
                      <a:lnTo>
                        <a:pt x="1666" y="35"/>
                      </a:lnTo>
                      <a:lnTo>
                        <a:pt x="1562" y="1"/>
                      </a:lnTo>
                      <a:lnTo>
                        <a:pt x="1493" y="35"/>
                      </a:lnTo>
                      <a:lnTo>
                        <a:pt x="834" y="695"/>
                      </a:lnTo>
                      <a:lnTo>
                        <a:pt x="209" y="35"/>
                      </a:lnTo>
                      <a:lnTo>
                        <a:pt x="105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02" name="Google Shape;802;p38"/>
                <p:cNvSpPr/>
                <p:nvPr/>
              </p:nvSpPr>
              <p:spPr>
                <a:xfrm>
                  <a:off x="1880125" y="910825"/>
                  <a:ext cx="48575" cy="48600"/>
                </a:xfrm>
                <a:custGeom>
                  <a:rect b="b" l="l" r="r" t="t"/>
                  <a:pathLst>
                    <a:path extrusionOk="0" h="1944" w="1943">
                      <a:moveTo>
                        <a:pt x="1700" y="243"/>
                      </a:moveTo>
                      <a:lnTo>
                        <a:pt x="1700" y="1701"/>
                      </a:lnTo>
                      <a:lnTo>
                        <a:pt x="243" y="1701"/>
                      </a:lnTo>
                      <a:lnTo>
                        <a:pt x="243" y="243"/>
                      </a:lnTo>
                      <a:close/>
                      <a:moveTo>
                        <a:pt x="0" y="1"/>
                      </a:moveTo>
                      <a:lnTo>
                        <a:pt x="0" y="1943"/>
                      </a:lnTo>
                      <a:lnTo>
                        <a:pt x="1943" y="1943"/>
                      </a:lnTo>
                      <a:lnTo>
                        <a:pt x="1943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03" name="Google Shape;803;p38"/>
                <p:cNvSpPr/>
                <p:nvPr/>
              </p:nvSpPr>
              <p:spPr>
                <a:xfrm>
                  <a:off x="1800325" y="935125"/>
                  <a:ext cx="48600" cy="6075"/>
                </a:xfrm>
                <a:custGeom>
                  <a:rect b="b" l="l" r="r" t="t"/>
                  <a:pathLst>
                    <a:path extrusionOk="0" h="243" w="1944">
                      <a:moveTo>
                        <a:pt x="104" y="0"/>
                      </a:moveTo>
                      <a:lnTo>
                        <a:pt x="35" y="35"/>
                      </a:lnTo>
                      <a:lnTo>
                        <a:pt x="0" y="139"/>
                      </a:lnTo>
                      <a:lnTo>
                        <a:pt x="35" y="208"/>
                      </a:lnTo>
                      <a:lnTo>
                        <a:pt x="104" y="243"/>
                      </a:lnTo>
                      <a:lnTo>
                        <a:pt x="1839" y="243"/>
                      </a:lnTo>
                      <a:lnTo>
                        <a:pt x="1908" y="208"/>
                      </a:lnTo>
                      <a:lnTo>
                        <a:pt x="1943" y="139"/>
                      </a:lnTo>
                      <a:lnTo>
                        <a:pt x="1908" y="35"/>
                      </a:lnTo>
                      <a:lnTo>
                        <a:pt x="1839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804" name="Google Shape;804;p38"/>
              <p:cNvGrpSpPr/>
              <p:nvPr/>
            </p:nvGrpSpPr>
            <p:grpSpPr>
              <a:xfrm>
                <a:off x="1066840" y="814664"/>
                <a:ext cx="1019285" cy="633411"/>
                <a:chOff x="893025" y="871800"/>
                <a:chExt cx="1150175" cy="714750"/>
              </a:xfrm>
            </p:grpSpPr>
            <p:sp>
              <p:nvSpPr>
                <p:cNvPr id="805" name="Google Shape;805;p38"/>
                <p:cNvSpPr/>
                <p:nvPr/>
              </p:nvSpPr>
              <p:spPr>
                <a:xfrm>
                  <a:off x="893025" y="871800"/>
                  <a:ext cx="1150175" cy="714750"/>
                </a:xfrm>
                <a:custGeom>
                  <a:rect b="b" l="l" r="r" t="t"/>
                  <a:pathLst>
                    <a:path extrusionOk="0" h="28590" w="46007">
                      <a:moveTo>
                        <a:pt x="1" y="0"/>
                      </a:moveTo>
                      <a:lnTo>
                        <a:pt x="1" y="28589"/>
                      </a:lnTo>
                      <a:lnTo>
                        <a:pt x="46007" y="28589"/>
                      </a:lnTo>
                      <a:lnTo>
                        <a:pt x="4600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 cap="rnd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06" name="Google Shape;806;p38"/>
                <p:cNvSpPr/>
                <p:nvPr/>
              </p:nvSpPr>
              <p:spPr>
                <a:xfrm>
                  <a:off x="893025" y="871800"/>
                  <a:ext cx="1150175" cy="128298"/>
                </a:xfrm>
                <a:custGeom>
                  <a:rect b="b" l="l" r="r" t="t"/>
                  <a:pathLst>
                    <a:path extrusionOk="0" h="28590" w="46007">
                      <a:moveTo>
                        <a:pt x="1" y="0"/>
                      </a:moveTo>
                      <a:lnTo>
                        <a:pt x="1" y="28589"/>
                      </a:lnTo>
                      <a:lnTo>
                        <a:pt x="46007" y="28589"/>
                      </a:lnTo>
                      <a:lnTo>
                        <a:pt x="46007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cap="rnd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07" name="Google Shape;807;p38"/>
                <p:cNvSpPr/>
                <p:nvPr/>
              </p:nvSpPr>
              <p:spPr>
                <a:xfrm>
                  <a:off x="1968575" y="913425"/>
                  <a:ext cx="42550" cy="42525"/>
                </a:xfrm>
                <a:custGeom>
                  <a:rect b="b" l="l" r="r" t="t"/>
                  <a:pathLst>
                    <a:path extrusionOk="0" h="1701" w="1702">
                      <a:moveTo>
                        <a:pt x="105" y="1"/>
                      </a:moveTo>
                      <a:lnTo>
                        <a:pt x="36" y="35"/>
                      </a:lnTo>
                      <a:lnTo>
                        <a:pt x="1" y="139"/>
                      </a:lnTo>
                      <a:lnTo>
                        <a:pt x="36" y="209"/>
                      </a:lnTo>
                      <a:lnTo>
                        <a:pt x="660" y="868"/>
                      </a:lnTo>
                      <a:lnTo>
                        <a:pt x="36" y="1493"/>
                      </a:lnTo>
                      <a:lnTo>
                        <a:pt x="1" y="1597"/>
                      </a:lnTo>
                      <a:lnTo>
                        <a:pt x="36" y="1666"/>
                      </a:lnTo>
                      <a:lnTo>
                        <a:pt x="105" y="1701"/>
                      </a:lnTo>
                      <a:lnTo>
                        <a:pt x="209" y="1666"/>
                      </a:lnTo>
                      <a:lnTo>
                        <a:pt x="834" y="1041"/>
                      </a:lnTo>
                      <a:lnTo>
                        <a:pt x="1493" y="1666"/>
                      </a:lnTo>
                      <a:lnTo>
                        <a:pt x="1562" y="1701"/>
                      </a:lnTo>
                      <a:lnTo>
                        <a:pt x="1666" y="1666"/>
                      </a:lnTo>
                      <a:lnTo>
                        <a:pt x="1701" y="1597"/>
                      </a:lnTo>
                      <a:lnTo>
                        <a:pt x="1666" y="1493"/>
                      </a:lnTo>
                      <a:lnTo>
                        <a:pt x="1007" y="868"/>
                      </a:lnTo>
                      <a:lnTo>
                        <a:pt x="1666" y="209"/>
                      </a:lnTo>
                      <a:lnTo>
                        <a:pt x="1701" y="139"/>
                      </a:lnTo>
                      <a:lnTo>
                        <a:pt x="1666" y="35"/>
                      </a:lnTo>
                      <a:lnTo>
                        <a:pt x="1562" y="1"/>
                      </a:lnTo>
                      <a:lnTo>
                        <a:pt x="1493" y="35"/>
                      </a:lnTo>
                      <a:lnTo>
                        <a:pt x="834" y="695"/>
                      </a:lnTo>
                      <a:lnTo>
                        <a:pt x="209" y="35"/>
                      </a:lnTo>
                      <a:lnTo>
                        <a:pt x="105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08" name="Google Shape;808;p38"/>
                <p:cNvSpPr/>
                <p:nvPr/>
              </p:nvSpPr>
              <p:spPr>
                <a:xfrm>
                  <a:off x="1880125" y="910825"/>
                  <a:ext cx="48575" cy="48600"/>
                </a:xfrm>
                <a:custGeom>
                  <a:rect b="b" l="l" r="r" t="t"/>
                  <a:pathLst>
                    <a:path extrusionOk="0" h="1944" w="1943">
                      <a:moveTo>
                        <a:pt x="1700" y="243"/>
                      </a:moveTo>
                      <a:lnTo>
                        <a:pt x="1700" y="1701"/>
                      </a:lnTo>
                      <a:lnTo>
                        <a:pt x="243" y="1701"/>
                      </a:lnTo>
                      <a:lnTo>
                        <a:pt x="243" y="243"/>
                      </a:lnTo>
                      <a:close/>
                      <a:moveTo>
                        <a:pt x="0" y="1"/>
                      </a:moveTo>
                      <a:lnTo>
                        <a:pt x="0" y="1943"/>
                      </a:lnTo>
                      <a:lnTo>
                        <a:pt x="1943" y="1943"/>
                      </a:lnTo>
                      <a:lnTo>
                        <a:pt x="1943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09" name="Google Shape;809;p38"/>
                <p:cNvSpPr/>
                <p:nvPr/>
              </p:nvSpPr>
              <p:spPr>
                <a:xfrm>
                  <a:off x="1800325" y="935125"/>
                  <a:ext cx="48600" cy="6075"/>
                </a:xfrm>
                <a:custGeom>
                  <a:rect b="b" l="l" r="r" t="t"/>
                  <a:pathLst>
                    <a:path extrusionOk="0" h="243" w="1944">
                      <a:moveTo>
                        <a:pt x="104" y="0"/>
                      </a:moveTo>
                      <a:lnTo>
                        <a:pt x="35" y="35"/>
                      </a:lnTo>
                      <a:lnTo>
                        <a:pt x="0" y="139"/>
                      </a:lnTo>
                      <a:lnTo>
                        <a:pt x="35" y="208"/>
                      </a:lnTo>
                      <a:lnTo>
                        <a:pt x="104" y="243"/>
                      </a:lnTo>
                      <a:lnTo>
                        <a:pt x="1839" y="243"/>
                      </a:lnTo>
                      <a:lnTo>
                        <a:pt x="1908" y="208"/>
                      </a:lnTo>
                      <a:lnTo>
                        <a:pt x="1943" y="139"/>
                      </a:lnTo>
                      <a:lnTo>
                        <a:pt x="1908" y="35"/>
                      </a:lnTo>
                      <a:lnTo>
                        <a:pt x="1839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810" name="Google Shape;810;p38"/>
              <p:cNvGrpSpPr/>
              <p:nvPr/>
            </p:nvGrpSpPr>
            <p:grpSpPr>
              <a:xfrm>
                <a:off x="1109702" y="757514"/>
                <a:ext cx="1019285" cy="633411"/>
                <a:chOff x="893025" y="871800"/>
                <a:chExt cx="1150175" cy="714750"/>
              </a:xfrm>
            </p:grpSpPr>
            <p:sp>
              <p:nvSpPr>
                <p:cNvPr id="811" name="Google Shape;811;p38"/>
                <p:cNvSpPr/>
                <p:nvPr/>
              </p:nvSpPr>
              <p:spPr>
                <a:xfrm>
                  <a:off x="893025" y="871800"/>
                  <a:ext cx="1150175" cy="714750"/>
                </a:xfrm>
                <a:custGeom>
                  <a:rect b="b" l="l" r="r" t="t"/>
                  <a:pathLst>
                    <a:path extrusionOk="0" h="28590" w="46007">
                      <a:moveTo>
                        <a:pt x="1" y="0"/>
                      </a:moveTo>
                      <a:lnTo>
                        <a:pt x="1" y="28589"/>
                      </a:lnTo>
                      <a:lnTo>
                        <a:pt x="46007" y="28589"/>
                      </a:lnTo>
                      <a:lnTo>
                        <a:pt x="4600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 cap="rnd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12" name="Google Shape;812;p38"/>
                <p:cNvSpPr/>
                <p:nvPr/>
              </p:nvSpPr>
              <p:spPr>
                <a:xfrm>
                  <a:off x="893025" y="871800"/>
                  <a:ext cx="1150175" cy="128298"/>
                </a:xfrm>
                <a:custGeom>
                  <a:rect b="b" l="l" r="r" t="t"/>
                  <a:pathLst>
                    <a:path extrusionOk="0" h="28590" w="46007">
                      <a:moveTo>
                        <a:pt x="1" y="0"/>
                      </a:moveTo>
                      <a:lnTo>
                        <a:pt x="1" y="28589"/>
                      </a:lnTo>
                      <a:lnTo>
                        <a:pt x="46007" y="28589"/>
                      </a:lnTo>
                      <a:lnTo>
                        <a:pt x="46007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cap="rnd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13" name="Google Shape;813;p38"/>
                <p:cNvSpPr/>
                <p:nvPr/>
              </p:nvSpPr>
              <p:spPr>
                <a:xfrm>
                  <a:off x="1968575" y="913425"/>
                  <a:ext cx="42550" cy="42525"/>
                </a:xfrm>
                <a:custGeom>
                  <a:rect b="b" l="l" r="r" t="t"/>
                  <a:pathLst>
                    <a:path extrusionOk="0" h="1701" w="1702">
                      <a:moveTo>
                        <a:pt x="105" y="1"/>
                      </a:moveTo>
                      <a:lnTo>
                        <a:pt x="36" y="35"/>
                      </a:lnTo>
                      <a:lnTo>
                        <a:pt x="1" y="139"/>
                      </a:lnTo>
                      <a:lnTo>
                        <a:pt x="36" y="209"/>
                      </a:lnTo>
                      <a:lnTo>
                        <a:pt x="660" y="868"/>
                      </a:lnTo>
                      <a:lnTo>
                        <a:pt x="36" y="1493"/>
                      </a:lnTo>
                      <a:lnTo>
                        <a:pt x="1" y="1597"/>
                      </a:lnTo>
                      <a:lnTo>
                        <a:pt x="36" y="1666"/>
                      </a:lnTo>
                      <a:lnTo>
                        <a:pt x="105" y="1701"/>
                      </a:lnTo>
                      <a:lnTo>
                        <a:pt x="209" y="1666"/>
                      </a:lnTo>
                      <a:lnTo>
                        <a:pt x="834" y="1041"/>
                      </a:lnTo>
                      <a:lnTo>
                        <a:pt x="1493" y="1666"/>
                      </a:lnTo>
                      <a:lnTo>
                        <a:pt x="1562" y="1701"/>
                      </a:lnTo>
                      <a:lnTo>
                        <a:pt x="1666" y="1666"/>
                      </a:lnTo>
                      <a:lnTo>
                        <a:pt x="1701" y="1597"/>
                      </a:lnTo>
                      <a:lnTo>
                        <a:pt x="1666" y="1493"/>
                      </a:lnTo>
                      <a:lnTo>
                        <a:pt x="1007" y="868"/>
                      </a:lnTo>
                      <a:lnTo>
                        <a:pt x="1666" y="209"/>
                      </a:lnTo>
                      <a:lnTo>
                        <a:pt x="1701" y="139"/>
                      </a:lnTo>
                      <a:lnTo>
                        <a:pt x="1666" y="35"/>
                      </a:lnTo>
                      <a:lnTo>
                        <a:pt x="1562" y="1"/>
                      </a:lnTo>
                      <a:lnTo>
                        <a:pt x="1493" y="35"/>
                      </a:lnTo>
                      <a:lnTo>
                        <a:pt x="834" y="695"/>
                      </a:lnTo>
                      <a:lnTo>
                        <a:pt x="209" y="35"/>
                      </a:lnTo>
                      <a:lnTo>
                        <a:pt x="105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14" name="Google Shape;814;p38"/>
                <p:cNvSpPr/>
                <p:nvPr/>
              </p:nvSpPr>
              <p:spPr>
                <a:xfrm>
                  <a:off x="1880125" y="910825"/>
                  <a:ext cx="48575" cy="48600"/>
                </a:xfrm>
                <a:custGeom>
                  <a:rect b="b" l="l" r="r" t="t"/>
                  <a:pathLst>
                    <a:path extrusionOk="0" h="1944" w="1943">
                      <a:moveTo>
                        <a:pt x="1700" y="243"/>
                      </a:moveTo>
                      <a:lnTo>
                        <a:pt x="1700" y="1701"/>
                      </a:lnTo>
                      <a:lnTo>
                        <a:pt x="243" y="1701"/>
                      </a:lnTo>
                      <a:lnTo>
                        <a:pt x="243" y="243"/>
                      </a:lnTo>
                      <a:close/>
                      <a:moveTo>
                        <a:pt x="0" y="1"/>
                      </a:moveTo>
                      <a:lnTo>
                        <a:pt x="0" y="1943"/>
                      </a:lnTo>
                      <a:lnTo>
                        <a:pt x="1943" y="1943"/>
                      </a:lnTo>
                      <a:lnTo>
                        <a:pt x="1943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15" name="Google Shape;815;p38"/>
                <p:cNvSpPr/>
                <p:nvPr/>
              </p:nvSpPr>
              <p:spPr>
                <a:xfrm>
                  <a:off x="1800325" y="935125"/>
                  <a:ext cx="48600" cy="6075"/>
                </a:xfrm>
                <a:custGeom>
                  <a:rect b="b" l="l" r="r" t="t"/>
                  <a:pathLst>
                    <a:path extrusionOk="0" h="243" w="1944">
                      <a:moveTo>
                        <a:pt x="104" y="0"/>
                      </a:moveTo>
                      <a:lnTo>
                        <a:pt x="35" y="35"/>
                      </a:lnTo>
                      <a:lnTo>
                        <a:pt x="0" y="139"/>
                      </a:lnTo>
                      <a:lnTo>
                        <a:pt x="35" y="208"/>
                      </a:lnTo>
                      <a:lnTo>
                        <a:pt x="104" y="243"/>
                      </a:lnTo>
                      <a:lnTo>
                        <a:pt x="1839" y="243"/>
                      </a:lnTo>
                      <a:lnTo>
                        <a:pt x="1908" y="208"/>
                      </a:lnTo>
                      <a:lnTo>
                        <a:pt x="1943" y="139"/>
                      </a:lnTo>
                      <a:lnTo>
                        <a:pt x="1908" y="35"/>
                      </a:lnTo>
                      <a:lnTo>
                        <a:pt x="1839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816" name="Google Shape;816;p38"/>
            <p:cNvGrpSpPr/>
            <p:nvPr/>
          </p:nvGrpSpPr>
          <p:grpSpPr>
            <a:xfrm>
              <a:off x="1057300" y="830088"/>
              <a:ext cx="639514" cy="133970"/>
              <a:chOff x="1052525" y="1621350"/>
              <a:chExt cx="639514" cy="133970"/>
            </a:xfrm>
          </p:grpSpPr>
          <p:sp>
            <p:nvSpPr>
              <p:cNvPr id="817" name="Google Shape;817;p38"/>
              <p:cNvSpPr/>
              <p:nvPr/>
            </p:nvSpPr>
            <p:spPr>
              <a:xfrm>
                <a:off x="1052525" y="1621350"/>
                <a:ext cx="639514" cy="133970"/>
              </a:xfrm>
              <a:custGeom>
                <a:rect b="b" l="l" r="r" t="t"/>
                <a:pathLst>
                  <a:path extrusionOk="0" h="4893" w="45590">
                    <a:moveTo>
                      <a:pt x="0" y="1"/>
                    </a:moveTo>
                    <a:lnTo>
                      <a:pt x="0" y="4893"/>
                    </a:lnTo>
                    <a:lnTo>
                      <a:pt x="45590" y="4893"/>
                    </a:lnTo>
                    <a:lnTo>
                      <a:pt x="45590" y="1"/>
                    </a:lnTo>
                    <a:close/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8" name="Google Shape;818;p38"/>
              <p:cNvSpPr/>
              <p:nvPr/>
            </p:nvSpPr>
            <p:spPr>
              <a:xfrm>
                <a:off x="1090409" y="1644119"/>
                <a:ext cx="44226" cy="92188"/>
              </a:xfrm>
              <a:custGeom>
                <a:rect b="b" l="l" r="r" t="t"/>
                <a:pathLst>
                  <a:path extrusionOk="0" h="3367" w="1493">
                    <a:moveTo>
                      <a:pt x="1" y="1"/>
                    </a:moveTo>
                    <a:lnTo>
                      <a:pt x="1" y="3366"/>
                    </a:lnTo>
                    <a:lnTo>
                      <a:pt x="1493" y="3366"/>
                    </a:lnTo>
                    <a:lnTo>
                      <a:pt x="149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9" name="Google Shape;819;p38"/>
              <p:cNvSpPr/>
              <p:nvPr/>
            </p:nvSpPr>
            <p:spPr>
              <a:xfrm>
                <a:off x="1156200" y="1644119"/>
                <a:ext cx="45234" cy="92188"/>
              </a:xfrm>
              <a:custGeom>
                <a:rect b="b" l="l" r="r" t="t"/>
                <a:pathLst>
                  <a:path extrusionOk="0" h="3367" w="1527">
                    <a:moveTo>
                      <a:pt x="0" y="1"/>
                    </a:moveTo>
                    <a:lnTo>
                      <a:pt x="0" y="3366"/>
                    </a:lnTo>
                    <a:lnTo>
                      <a:pt x="1527" y="3366"/>
                    </a:lnTo>
                    <a:lnTo>
                      <a:pt x="152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0" name="Google Shape;820;p38"/>
              <p:cNvSpPr/>
              <p:nvPr/>
            </p:nvSpPr>
            <p:spPr>
              <a:xfrm>
                <a:off x="1228124" y="1644119"/>
                <a:ext cx="44226" cy="92188"/>
              </a:xfrm>
              <a:custGeom>
                <a:rect b="b" l="l" r="r" t="t"/>
                <a:pathLst>
                  <a:path extrusionOk="0" h="3367" w="1493">
                    <a:moveTo>
                      <a:pt x="1" y="1"/>
                    </a:moveTo>
                    <a:lnTo>
                      <a:pt x="1" y="3366"/>
                    </a:lnTo>
                    <a:lnTo>
                      <a:pt x="1493" y="3366"/>
                    </a:lnTo>
                    <a:lnTo>
                      <a:pt x="149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1" name="Google Shape;821;p38"/>
              <p:cNvSpPr/>
              <p:nvPr/>
            </p:nvSpPr>
            <p:spPr>
              <a:xfrm>
                <a:off x="1293915" y="1644119"/>
                <a:ext cx="45234" cy="92188"/>
              </a:xfrm>
              <a:custGeom>
                <a:rect b="b" l="l" r="r" t="t"/>
                <a:pathLst>
                  <a:path extrusionOk="0" h="3367" w="1527">
                    <a:moveTo>
                      <a:pt x="0" y="1"/>
                    </a:moveTo>
                    <a:lnTo>
                      <a:pt x="0" y="3366"/>
                    </a:lnTo>
                    <a:lnTo>
                      <a:pt x="1527" y="3366"/>
                    </a:lnTo>
                    <a:lnTo>
                      <a:pt x="152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2" name="Google Shape;822;p38"/>
              <p:cNvSpPr/>
              <p:nvPr/>
            </p:nvSpPr>
            <p:spPr>
              <a:xfrm>
                <a:off x="1362758" y="1644119"/>
                <a:ext cx="45263" cy="92188"/>
              </a:xfrm>
              <a:custGeom>
                <a:rect b="b" l="l" r="r" t="t"/>
                <a:pathLst>
                  <a:path extrusionOk="0" h="3367" w="1528">
                    <a:moveTo>
                      <a:pt x="1" y="1"/>
                    </a:moveTo>
                    <a:lnTo>
                      <a:pt x="1" y="3366"/>
                    </a:lnTo>
                    <a:lnTo>
                      <a:pt x="1527" y="3366"/>
                    </a:lnTo>
                    <a:lnTo>
                      <a:pt x="152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23" name="Google Shape;823;p38"/>
          <p:cNvSpPr txBox="1"/>
          <p:nvPr>
            <p:ph idx="3" type="subTitle"/>
          </p:nvPr>
        </p:nvSpPr>
        <p:spPr>
          <a:xfrm rot="5400000">
            <a:off x="-676375" y="1436825"/>
            <a:ext cx="2123100" cy="20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Discrete Math CS 131</a:t>
            </a:r>
            <a:endParaRPr/>
          </a:p>
        </p:txBody>
      </p:sp>
      <p:sp>
        <p:nvSpPr>
          <p:cNvPr id="824" name="Google Shape;824;p38"/>
          <p:cNvSpPr txBox="1"/>
          <p:nvPr>
            <p:ph idx="4" type="subTitle"/>
          </p:nvPr>
        </p:nvSpPr>
        <p:spPr>
          <a:xfrm rot="5400000">
            <a:off x="-559825" y="3621325"/>
            <a:ext cx="1890000" cy="20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Tatiana Lucero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7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8" name="Google Shape;1578;p47"/>
          <p:cNvGrpSpPr/>
          <p:nvPr/>
        </p:nvGrpSpPr>
        <p:grpSpPr>
          <a:xfrm rot="10800000">
            <a:off x="672923" y="3617321"/>
            <a:ext cx="3436857" cy="510798"/>
            <a:chOff x="4171261" y="4165423"/>
            <a:chExt cx="4138299" cy="382134"/>
          </a:xfrm>
        </p:grpSpPr>
        <p:sp>
          <p:nvSpPr>
            <p:cNvPr id="1579" name="Google Shape;1579;p47"/>
            <p:cNvSpPr/>
            <p:nvPr/>
          </p:nvSpPr>
          <p:spPr>
            <a:xfrm>
              <a:off x="4171261" y="4165423"/>
              <a:ext cx="4104000" cy="338400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0" name="Google Shape;1580;p47"/>
            <p:cNvSpPr/>
            <p:nvPr/>
          </p:nvSpPr>
          <p:spPr>
            <a:xfrm>
              <a:off x="4205560" y="4209156"/>
              <a:ext cx="4104000" cy="338400"/>
            </a:xfrm>
            <a:prstGeom prst="rect">
              <a:avLst/>
            </a:prstGeom>
            <a:solidFill>
              <a:srgbClr val="B5B1A7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81" name="Google Shape;1581;p47"/>
          <p:cNvSpPr txBox="1"/>
          <p:nvPr>
            <p:ph idx="1" type="subTitle"/>
          </p:nvPr>
        </p:nvSpPr>
        <p:spPr>
          <a:xfrm>
            <a:off x="594975" y="3557400"/>
            <a:ext cx="34368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Starting node: 1, Final node: 8</a:t>
            </a:r>
            <a:endParaRPr/>
          </a:p>
        </p:txBody>
      </p:sp>
      <p:sp>
        <p:nvSpPr>
          <p:cNvPr id="1582" name="Google Shape;1582;p47"/>
          <p:cNvSpPr/>
          <p:nvPr/>
        </p:nvSpPr>
        <p:spPr>
          <a:xfrm>
            <a:off x="672925" y="4299350"/>
            <a:ext cx="308842" cy="305978"/>
          </a:xfrm>
          <a:custGeom>
            <a:rect b="b" l="l" r="r" t="t"/>
            <a:pathLst>
              <a:path extrusionOk="0" fill="none" h="3644" w="3678">
                <a:moveTo>
                  <a:pt x="3157" y="0"/>
                </a:moveTo>
                <a:lnTo>
                  <a:pt x="1839" y="1319"/>
                </a:lnTo>
                <a:lnTo>
                  <a:pt x="486" y="0"/>
                </a:lnTo>
                <a:lnTo>
                  <a:pt x="0" y="486"/>
                </a:lnTo>
                <a:lnTo>
                  <a:pt x="1319" y="1805"/>
                </a:lnTo>
                <a:lnTo>
                  <a:pt x="0" y="3158"/>
                </a:lnTo>
                <a:lnTo>
                  <a:pt x="486" y="3643"/>
                </a:lnTo>
                <a:lnTo>
                  <a:pt x="1839" y="2325"/>
                </a:lnTo>
                <a:lnTo>
                  <a:pt x="3157" y="3643"/>
                </a:lnTo>
                <a:lnTo>
                  <a:pt x="3678" y="3158"/>
                </a:lnTo>
                <a:lnTo>
                  <a:pt x="2325" y="1805"/>
                </a:lnTo>
                <a:lnTo>
                  <a:pt x="3678" y="486"/>
                </a:lnTo>
                <a:lnTo>
                  <a:pt x="3157" y="0"/>
                </a:lnTo>
                <a:lnTo>
                  <a:pt x="3157" y="0"/>
                </a:lnTo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3" name="Google Shape;1583;p47"/>
          <p:cNvSpPr txBox="1"/>
          <p:nvPr>
            <p:ph idx="2" type="subTitle"/>
          </p:nvPr>
        </p:nvSpPr>
        <p:spPr>
          <a:xfrm rot="5400000">
            <a:off x="-676375" y="1436825"/>
            <a:ext cx="2123100" cy="20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Discrete Math CS 131</a:t>
            </a:r>
            <a:endParaRPr/>
          </a:p>
        </p:txBody>
      </p:sp>
      <p:sp>
        <p:nvSpPr>
          <p:cNvPr id="1584" name="Google Shape;1584;p47"/>
          <p:cNvSpPr txBox="1"/>
          <p:nvPr>
            <p:ph idx="3" type="subTitle"/>
          </p:nvPr>
        </p:nvSpPr>
        <p:spPr>
          <a:xfrm rot="5400000">
            <a:off x="-559825" y="3621325"/>
            <a:ext cx="1890000" cy="20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Tatiana Lucero</a:t>
            </a:r>
            <a:endParaRPr/>
          </a:p>
        </p:txBody>
      </p:sp>
      <p:pic>
        <p:nvPicPr>
          <p:cNvPr id="1585" name="Google Shape;1585;p47"/>
          <p:cNvPicPr preferRelativeResize="0"/>
          <p:nvPr/>
        </p:nvPicPr>
        <p:blipFill rotWithShape="1">
          <a:blip r:embed="rId3">
            <a:alphaModFix/>
          </a:blip>
          <a:srcRect b="0" l="228" r="219" t="0"/>
          <a:stretch/>
        </p:blipFill>
        <p:spPr>
          <a:xfrm>
            <a:off x="602825" y="737250"/>
            <a:ext cx="3428999" cy="2820149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586" name="Google Shape;1586;p47"/>
          <p:cNvSpPr txBox="1"/>
          <p:nvPr>
            <p:ph idx="4294967295" type="title"/>
          </p:nvPr>
        </p:nvSpPr>
        <p:spPr>
          <a:xfrm>
            <a:off x="548750" y="192525"/>
            <a:ext cx="46581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BREADTH FIRST SEARCH</a:t>
            </a:r>
            <a:endParaRPr sz="2700"/>
          </a:p>
        </p:txBody>
      </p:sp>
      <p:sp>
        <p:nvSpPr>
          <p:cNvPr id="1587" name="Google Shape;1587;p47"/>
          <p:cNvSpPr txBox="1"/>
          <p:nvPr>
            <p:ph idx="4294967295" type="subTitle"/>
          </p:nvPr>
        </p:nvSpPr>
        <p:spPr>
          <a:xfrm>
            <a:off x="4186950" y="677325"/>
            <a:ext cx="4362000" cy="349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First step:</a:t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-We add </a:t>
            </a:r>
            <a:r>
              <a:rPr b="1" lang="en" sz="1600">
                <a:solidFill>
                  <a:srgbClr val="741B47"/>
                </a:solidFill>
              </a:rPr>
              <a:t>1</a:t>
            </a:r>
            <a:r>
              <a:rPr lang="en" sz="1600"/>
              <a:t> to our </a:t>
            </a:r>
            <a:r>
              <a:rPr i="1" lang="en" sz="1600"/>
              <a:t>queue</a:t>
            </a:r>
            <a:r>
              <a:rPr lang="en" sz="1600"/>
              <a:t>, then </a:t>
            </a:r>
            <a:r>
              <a:rPr i="1" lang="en" sz="1600"/>
              <a:t>visit it</a:t>
            </a:r>
            <a:r>
              <a:rPr lang="en" sz="1600"/>
              <a:t> </a:t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adding it’s child nodes into the queue:</a:t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23D6F"/>
                </a:solidFill>
              </a:rPr>
              <a:t>4</a:t>
            </a:r>
            <a:r>
              <a:rPr lang="en"/>
              <a:t>, </a:t>
            </a:r>
            <a:r>
              <a:rPr b="1" lang="en">
                <a:solidFill>
                  <a:srgbClr val="023D6F"/>
                </a:solidFill>
              </a:rPr>
              <a:t>2</a:t>
            </a:r>
            <a:r>
              <a:rPr lang="en"/>
              <a:t>, </a:t>
            </a:r>
            <a:r>
              <a:rPr b="1" lang="en">
                <a:solidFill>
                  <a:srgbClr val="023D6F"/>
                </a:solidFill>
              </a:rPr>
              <a:t>3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2nd step:</a:t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-using our </a:t>
            </a:r>
            <a:r>
              <a:rPr i="1" lang="en" sz="1600"/>
              <a:t>queue</a:t>
            </a:r>
            <a:r>
              <a:rPr lang="en" sz="1600"/>
              <a:t>: </a:t>
            </a:r>
            <a:r>
              <a:rPr b="1" lang="en">
                <a:solidFill>
                  <a:srgbClr val="023D6F"/>
                </a:solidFill>
              </a:rPr>
              <a:t>4</a:t>
            </a:r>
            <a:r>
              <a:rPr lang="en"/>
              <a:t>, </a:t>
            </a:r>
            <a:r>
              <a:rPr b="1" lang="en">
                <a:solidFill>
                  <a:srgbClr val="023D6F"/>
                </a:solidFill>
              </a:rPr>
              <a:t>2</a:t>
            </a:r>
            <a:r>
              <a:rPr lang="en"/>
              <a:t>, </a:t>
            </a:r>
            <a:r>
              <a:rPr b="1" lang="en">
                <a:solidFill>
                  <a:srgbClr val="023D6F"/>
                </a:solidFill>
              </a:rPr>
              <a:t>3</a:t>
            </a:r>
            <a:r>
              <a:rPr lang="en" sz="1600"/>
              <a:t> we </a:t>
            </a:r>
            <a:r>
              <a:rPr i="1" lang="en" sz="1600"/>
              <a:t>visit </a:t>
            </a:r>
            <a:r>
              <a:rPr lang="en" sz="1600"/>
              <a:t>each node (one by one) adding their child nodes into the </a:t>
            </a:r>
            <a:r>
              <a:rPr i="1" lang="en" sz="1600"/>
              <a:t>queue </a:t>
            </a:r>
            <a:r>
              <a:rPr lang="en" sz="1600"/>
              <a:t>to </a:t>
            </a:r>
            <a:r>
              <a:rPr i="1" lang="en" sz="1600"/>
              <a:t>visit </a:t>
            </a:r>
            <a:r>
              <a:rPr lang="en" sz="1600"/>
              <a:t>in the next step.</a:t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-the </a:t>
            </a:r>
            <a:r>
              <a:rPr i="1" lang="en" sz="1600"/>
              <a:t>queue </a:t>
            </a:r>
            <a:r>
              <a:rPr lang="en" sz="1600"/>
              <a:t>that was: </a:t>
            </a:r>
            <a:r>
              <a:rPr b="1" lang="en">
                <a:solidFill>
                  <a:srgbClr val="023D6F"/>
                </a:solidFill>
              </a:rPr>
              <a:t>4</a:t>
            </a:r>
            <a:r>
              <a:rPr lang="en"/>
              <a:t>, </a:t>
            </a:r>
            <a:r>
              <a:rPr b="1" lang="en">
                <a:solidFill>
                  <a:srgbClr val="023D6F"/>
                </a:solidFill>
              </a:rPr>
              <a:t>2</a:t>
            </a:r>
            <a:r>
              <a:rPr lang="en"/>
              <a:t>, </a:t>
            </a:r>
            <a:r>
              <a:rPr b="1" lang="en">
                <a:solidFill>
                  <a:srgbClr val="023D6F"/>
                </a:solidFill>
              </a:rPr>
              <a:t>3</a:t>
            </a:r>
            <a:r>
              <a:rPr lang="en" sz="1600"/>
              <a:t> becomes: </a:t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23D6F"/>
                </a:solidFill>
              </a:rPr>
              <a:t>2</a:t>
            </a:r>
            <a:r>
              <a:rPr lang="en"/>
              <a:t>, </a:t>
            </a:r>
            <a:r>
              <a:rPr b="1" lang="en">
                <a:solidFill>
                  <a:srgbClr val="023D6F"/>
                </a:solidFill>
              </a:rPr>
              <a:t>3</a:t>
            </a:r>
            <a:r>
              <a:rPr lang="en"/>
              <a:t>, </a:t>
            </a:r>
            <a:r>
              <a:rPr b="1" lang="en">
                <a:solidFill>
                  <a:srgbClr val="741B47"/>
                </a:solidFill>
              </a:rPr>
              <a:t>5</a:t>
            </a:r>
            <a:r>
              <a:rPr lang="en"/>
              <a:t>,</a:t>
            </a:r>
            <a:r>
              <a:rPr lang="en" sz="1600"/>
              <a:t> → </a:t>
            </a:r>
            <a:r>
              <a:rPr b="1" lang="en">
                <a:solidFill>
                  <a:srgbClr val="023D6F"/>
                </a:solidFill>
              </a:rPr>
              <a:t>3</a:t>
            </a:r>
            <a:r>
              <a:rPr lang="en"/>
              <a:t>, </a:t>
            </a:r>
            <a:r>
              <a:rPr b="1" lang="en">
                <a:solidFill>
                  <a:srgbClr val="741B47"/>
                </a:solidFill>
              </a:rPr>
              <a:t>5</a:t>
            </a:r>
            <a:r>
              <a:rPr lang="en"/>
              <a:t>, </a:t>
            </a:r>
            <a:r>
              <a:rPr b="1" lang="en">
                <a:solidFill>
                  <a:srgbClr val="741B47"/>
                </a:solidFill>
              </a:rPr>
              <a:t>7</a:t>
            </a:r>
            <a:r>
              <a:rPr lang="en" sz="1600"/>
              <a:t>, → </a:t>
            </a:r>
            <a:r>
              <a:rPr b="1" lang="en">
                <a:solidFill>
                  <a:srgbClr val="741B47"/>
                </a:solidFill>
              </a:rPr>
              <a:t>5</a:t>
            </a:r>
            <a:r>
              <a:rPr lang="en"/>
              <a:t>, </a:t>
            </a:r>
            <a:r>
              <a:rPr b="1" lang="en">
                <a:solidFill>
                  <a:srgbClr val="741B47"/>
                </a:solidFill>
              </a:rPr>
              <a:t>7</a:t>
            </a:r>
            <a:r>
              <a:rPr lang="en"/>
              <a:t>, </a:t>
            </a:r>
            <a:r>
              <a:rPr b="1" lang="en">
                <a:solidFill>
                  <a:srgbClr val="741B47"/>
                </a:solidFill>
              </a:rPr>
              <a:t>6</a:t>
            </a:r>
            <a:endParaRPr b="1">
              <a:solidFill>
                <a:srgbClr val="741B47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And our </a:t>
            </a:r>
            <a:r>
              <a:rPr i="1" lang="en" sz="1600"/>
              <a:t>visited </a:t>
            </a:r>
            <a:r>
              <a:rPr lang="en" sz="1600"/>
              <a:t>nodes are now:</a:t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741B47"/>
                </a:solidFill>
              </a:rPr>
              <a:t>1</a:t>
            </a:r>
            <a:r>
              <a:rPr lang="en"/>
              <a:t>, </a:t>
            </a:r>
            <a:r>
              <a:rPr b="1" lang="en">
                <a:solidFill>
                  <a:srgbClr val="023D6F"/>
                </a:solidFill>
              </a:rPr>
              <a:t>4</a:t>
            </a:r>
            <a:r>
              <a:rPr lang="en"/>
              <a:t>, </a:t>
            </a:r>
            <a:r>
              <a:rPr b="1" lang="en">
                <a:solidFill>
                  <a:srgbClr val="023D6F"/>
                </a:solidFill>
              </a:rPr>
              <a:t>2</a:t>
            </a:r>
            <a:r>
              <a:rPr lang="en"/>
              <a:t>, </a:t>
            </a:r>
            <a:r>
              <a:rPr b="1" lang="en">
                <a:solidFill>
                  <a:srgbClr val="023D6F"/>
                </a:solidFill>
              </a:rPr>
              <a:t>3</a:t>
            </a:r>
            <a:endParaRPr b="1">
              <a:solidFill>
                <a:srgbClr val="023D6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1588" name="Google Shape;1588;p47"/>
          <p:cNvSpPr txBox="1"/>
          <p:nvPr>
            <p:ph idx="4294967295" type="subTitle"/>
          </p:nvPr>
        </p:nvSpPr>
        <p:spPr>
          <a:xfrm>
            <a:off x="981775" y="4128125"/>
            <a:ext cx="3636900" cy="82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once a node has been visited we remove it from the queue</a:t>
            </a:r>
            <a:endParaRPr sz="1500"/>
          </a:p>
        </p:txBody>
      </p:sp>
      <p:sp>
        <p:nvSpPr>
          <p:cNvPr id="1589" name="Google Shape;1589;p47"/>
          <p:cNvSpPr/>
          <p:nvPr/>
        </p:nvSpPr>
        <p:spPr>
          <a:xfrm>
            <a:off x="7659825" y="986725"/>
            <a:ext cx="153327" cy="146279"/>
          </a:xfrm>
          <a:custGeom>
            <a:rect b="b" l="l" r="r" t="t"/>
            <a:pathLst>
              <a:path extrusionOk="0" fill="none" h="3644" w="3678">
                <a:moveTo>
                  <a:pt x="3157" y="0"/>
                </a:moveTo>
                <a:lnTo>
                  <a:pt x="1839" y="1319"/>
                </a:lnTo>
                <a:lnTo>
                  <a:pt x="486" y="0"/>
                </a:lnTo>
                <a:lnTo>
                  <a:pt x="0" y="486"/>
                </a:lnTo>
                <a:lnTo>
                  <a:pt x="1319" y="1805"/>
                </a:lnTo>
                <a:lnTo>
                  <a:pt x="0" y="3158"/>
                </a:lnTo>
                <a:lnTo>
                  <a:pt x="486" y="3643"/>
                </a:lnTo>
                <a:lnTo>
                  <a:pt x="1839" y="2325"/>
                </a:lnTo>
                <a:lnTo>
                  <a:pt x="3157" y="3643"/>
                </a:lnTo>
                <a:lnTo>
                  <a:pt x="3678" y="3158"/>
                </a:lnTo>
                <a:lnTo>
                  <a:pt x="2325" y="1805"/>
                </a:lnTo>
                <a:lnTo>
                  <a:pt x="3678" y="486"/>
                </a:lnTo>
                <a:lnTo>
                  <a:pt x="3157" y="0"/>
                </a:lnTo>
                <a:lnTo>
                  <a:pt x="3157" y="0"/>
                </a:lnTo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90" name="Google Shape;1590;p47"/>
          <p:cNvGrpSpPr/>
          <p:nvPr/>
        </p:nvGrpSpPr>
        <p:grpSpPr>
          <a:xfrm>
            <a:off x="6685358" y="4128120"/>
            <a:ext cx="1616404" cy="1330695"/>
            <a:chOff x="712033" y="538170"/>
            <a:chExt cx="1616404" cy="1330695"/>
          </a:xfrm>
        </p:grpSpPr>
        <p:grpSp>
          <p:nvGrpSpPr>
            <p:cNvPr id="1591" name="Google Shape;1591;p47"/>
            <p:cNvGrpSpPr/>
            <p:nvPr/>
          </p:nvGrpSpPr>
          <p:grpSpPr>
            <a:xfrm>
              <a:off x="712033" y="538170"/>
              <a:ext cx="1064093" cy="594021"/>
              <a:chOff x="712033" y="418995"/>
              <a:chExt cx="1064093" cy="594021"/>
            </a:xfrm>
          </p:grpSpPr>
          <p:grpSp>
            <p:nvGrpSpPr>
              <p:cNvPr id="1592" name="Google Shape;1592;p47"/>
              <p:cNvGrpSpPr/>
              <p:nvPr/>
            </p:nvGrpSpPr>
            <p:grpSpPr>
              <a:xfrm>
                <a:off x="712033" y="418995"/>
                <a:ext cx="877878" cy="594021"/>
                <a:chOff x="881421" y="586095"/>
                <a:chExt cx="919147" cy="621946"/>
              </a:xfrm>
            </p:grpSpPr>
            <p:grpSp>
              <p:nvGrpSpPr>
                <p:cNvPr id="1593" name="Google Shape;1593;p47"/>
                <p:cNvGrpSpPr/>
                <p:nvPr/>
              </p:nvGrpSpPr>
              <p:grpSpPr>
                <a:xfrm>
                  <a:off x="881421" y="586095"/>
                  <a:ext cx="919147" cy="621946"/>
                  <a:chOff x="1023977" y="757514"/>
                  <a:chExt cx="1105010" cy="747711"/>
                </a:xfrm>
              </p:grpSpPr>
              <p:grpSp>
                <p:nvGrpSpPr>
                  <p:cNvPr id="1594" name="Google Shape;1594;p47"/>
                  <p:cNvGrpSpPr/>
                  <p:nvPr/>
                </p:nvGrpSpPr>
                <p:grpSpPr>
                  <a:xfrm>
                    <a:off x="1023977" y="871814"/>
                    <a:ext cx="1019285" cy="633411"/>
                    <a:chOff x="893025" y="871800"/>
                    <a:chExt cx="1150175" cy="714750"/>
                  </a:xfrm>
                </p:grpSpPr>
                <p:sp>
                  <p:nvSpPr>
                    <p:cNvPr id="1595" name="Google Shape;1595;p47"/>
                    <p:cNvSpPr/>
                    <p:nvPr/>
                  </p:nvSpPr>
                  <p:spPr>
                    <a:xfrm>
                      <a:off x="893025" y="871800"/>
                      <a:ext cx="1150175" cy="714750"/>
                    </a:xfrm>
                    <a:custGeom>
                      <a:rect b="b" l="l" r="r" t="t"/>
                      <a:pathLst>
                        <a:path extrusionOk="0" h="28590" w="46007">
                          <a:moveTo>
                            <a:pt x="1" y="0"/>
                          </a:moveTo>
                          <a:lnTo>
                            <a:pt x="1" y="28589"/>
                          </a:lnTo>
                          <a:lnTo>
                            <a:pt x="46007" y="28589"/>
                          </a:lnTo>
                          <a:lnTo>
                            <a:pt x="46007" y="0"/>
                          </a:lnTo>
                          <a:close/>
                        </a:path>
                      </a:pathLst>
                    </a:custGeom>
                    <a:solidFill>
                      <a:schemeClr val="lt1"/>
                    </a:solidFill>
                    <a:ln cap="rnd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596" name="Google Shape;1596;p47"/>
                    <p:cNvSpPr/>
                    <p:nvPr/>
                  </p:nvSpPr>
                  <p:spPr>
                    <a:xfrm>
                      <a:off x="893025" y="871800"/>
                      <a:ext cx="1150175" cy="128298"/>
                    </a:xfrm>
                    <a:custGeom>
                      <a:rect b="b" l="l" r="r" t="t"/>
                      <a:pathLst>
                        <a:path extrusionOk="0" h="28590" w="46007">
                          <a:moveTo>
                            <a:pt x="1" y="0"/>
                          </a:moveTo>
                          <a:lnTo>
                            <a:pt x="1" y="28589"/>
                          </a:lnTo>
                          <a:lnTo>
                            <a:pt x="46007" y="28589"/>
                          </a:lnTo>
                          <a:lnTo>
                            <a:pt x="46007" y="0"/>
                          </a:lnTo>
                          <a:close/>
                        </a:path>
                      </a:pathLst>
                    </a:custGeom>
                    <a:solidFill>
                      <a:schemeClr val="lt2"/>
                    </a:solidFill>
                    <a:ln cap="rnd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597" name="Google Shape;1597;p47"/>
                    <p:cNvSpPr/>
                    <p:nvPr/>
                  </p:nvSpPr>
                  <p:spPr>
                    <a:xfrm>
                      <a:off x="1968575" y="913425"/>
                      <a:ext cx="42550" cy="42525"/>
                    </a:xfrm>
                    <a:custGeom>
                      <a:rect b="b" l="l" r="r" t="t"/>
                      <a:pathLst>
                        <a:path extrusionOk="0" h="1701" w="1702">
                          <a:moveTo>
                            <a:pt x="105" y="1"/>
                          </a:moveTo>
                          <a:lnTo>
                            <a:pt x="36" y="35"/>
                          </a:lnTo>
                          <a:lnTo>
                            <a:pt x="1" y="139"/>
                          </a:lnTo>
                          <a:lnTo>
                            <a:pt x="36" y="209"/>
                          </a:lnTo>
                          <a:lnTo>
                            <a:pt x="660" y="868"/>
                          </a:lnTo>
                          <a:lnTo>
                            <a:pt x="36" y="1493"/>
                          </a:lnTo>
                          <a:lnTo>
                            <a:pt x="1" y="1597"/>
                          </a:lnTo>
                          <a:lnTo>
                            <a:pt x="36" y="1666"/>
                          </a:lnTo>
                          <a:lnTo>
                            <a:pt x="105" y="1701"/>
                          </a:lnTo>
                          <a:lnTo>
                            <a:pt x="209" y="1666"/>
                          </a:lnTo>
                          <a:lnTo>
                            <a:pt x="834" y="1041"/>
                          </a:lnTo>
                          <a:lnTo>
                            <a:pt x="1493" y="1666"/>
                          </a:lnTo>
                          <a:lnTo>
                            <a:pt x="1562" y="1701"/>
                          </a:lnTo>
                          <a:lnTo>
                            <a:pt x="1666" y="1666"/>
                          </a:lnTo>
                          <a:lnTo>
                            <a:pt x="1701" y="1597"/>
                          </a:lnTo>
                          <a:lnTo>
                            <a:pt x="1666" y="1493"/>
                          </a:lnTo>
                          <a:lnTo>
                            <a:pt x="1007" y="868"/>
                          </a:lnTo>
                          <a:lnTo>
                            <a:pt x="1666" y="209"/>
                          </a:lnTo>
                          <a:lnTo>
                            <a:pt x="1701" y="139"/>
                          </a:lnTo>
                          <a:lnTo>
                            <a:pt x="1666" y="35"/>
                          </a:lnTo>
                          <a:lnTo>
                            <a:pt x="1562" y="1"/>
                          </a:lnTo>
                          <a:lnTo>
                            <a:pt x="1493" y="35"/>
                          </a:lnTo>
                          <a:lnTo>
                            <a:pt x="834" y="695"/>
                          </a:lnTo>
                          <a:lnTo>
                            <a:pt x="209" y="35"/>
                          </a:lnTo>
                          <a:lnTo>
                            <a:pt x="105" y="1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598" name="Google Shape;1598;p47"/>
                    <p:cNvSpPr/>
                    <p:nvPr/>
                  </p:nvSpPr>
                  <p:spPr>
                    <a:xfrm>
                      <a:off x="1880125" y="910825"/>
                      <a:ext cx="48575" cy="48600"/>
                    </a:xfrm>
                    <a:custGeom>
                      <a:rect b="b" l="l" r="r" t="t"/>
                      <a:pathLst>
                        <a:path extrusionOk="0" h="1944" w="1943">
                          <a:moveTo>
                            <a:pt x="1700" y="243"/>
                          </a:moveTo>
                          <a:lnTo>
                            <a:pt x="1700" y="1701"/>
                          </a:lnTo>
                          <a:lnTo>
                            <a:pt x="243" y="1701"/>
                          </a:lnTo>
                          <a:lnTo>
                            <a:pt x="243" y="243"/>
                          </a:lnTo>
                          <a:close/>
                          <a:moveTo>
                            <a:pt x="0" y="1"/>
                          </a:moveTo>
                          <a:lnTo>
                            <a:pt x="0" y="1943"/>
                          </a:lnTo>
                          <a:lnTo>
                            <a:pt x="1943" y="1943"/>
                          </a:lnTo>
                          <a:lnTo>
                            <a:pt x="1943" y="1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599" name="Google Shape;1599;p47"/>
                    <p:cNvSpPr/>
                    <p:nvPr/>
                  </p:nvSpPr>
                  <p:spPr>
                    <a:xfrm>
                      <a:off x="1800325" y="935125"/>
                      <a:ext cx="48600" cy="6075"/>
                    </a:xfrm>
                    <a:custGeom>
                      <a:rect b="b" l="l" r="r" t="t"/>
                      <a:pathLst>
                        <a:path extrusionOk="0" h="243" w="1944">
                          <a:moveTo>
                            <a:pt x="104" y="0"/>
                          </a:moveTo>
                          <a:lnTo>
                            <a:pt x="35" y="35"/>
                          </a:lnTo>
                          <a:lnTo>
                            <a:pt x="0" y="139"/>
                          </a:lnTo>
                          <a:lnTo>
                            <a:pt x="35" y="208"/>
                          </a:lnTo>
                          <a:lnTo>
                            <a:pt x="104" y="243"/>
                          </a:lnTo>
                          <a:lnTo>
                            <a:pt x="1839" y="243"/>
                          </a:lnTo>
                          <a:lnTo>
                            <a:pt x="1908" y="208"/>
                          </a:lnTo>
                          <a:lnTo>
                            <a:pt x="1943" y="139"/>
                          </a:lnTo>
                          <a:lnTo>
                            <a:pt x="1908" y="35"/>
                          </a:lnTo>
                          <a:lnTo>
                            <a:pt x="1839" y="0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</p:grpSp>
              <p:grpSp>
                <p:nvGrpSpPr>
                  <p:cNvPr id="1600" name="Google Shape;1600;p47"/>
                  <p:cNvGrpSpPr/>
                  <p:nvPr/>
                </p:nvGrpSpPr>
                <p:grpSpPr>
                  <a:xfrm>
                    <a:off x="1066840" y="814664"/>
                    <a:ext cx="1019285" cy="633411"/>
                    <a:chOff x="893025" y="871800"/>
                    <a:chExt cx="1150175" cy="714750"/>
                  </a:xfrm>
                </p:grpSpPr>
                <p:sp>
                  <p:nvSpPr>
                    <p:cNvPr id="1601" name="Google Shape;1601;p47"/>
                    <p:cNvSpPr/>
                    <p:nvPr/>
                  </p:nvSpPr>
                  <p:spPr>
                    <a:xfrm>
                      <a:off x="893025" y="871800"/>
                      <a:ext cx="1150175" cy="714750"/>
                    </a:xfrm>
                    <a:custGeom>
                      <a:rect b="b" l="l" r="r" t="t"/>
                      <a:pathLst>
                        <a:path extrusionOk="0" h="28590" w="46007">
                          <a:moveTo>
                            <a:pt x="1" y="0"/>
                          </a:moveTo>
                          <a:lnTo>
                            <a:pt x="1" y="28589"/>
                          </a:lnTo>
                          <a:lnTo>
                            <a:pt x="46007" y="28589"/>
                          </a:lnTo>
                          <a:lnTo>
                            <a:pt x="46007" y="0"/>
                          </a:lnTo>
                          <a:close/>
                        </a:path>
                      </a:pathLst>
                    </a:custGeom>
                    <a:solidFill>
                      <a:schemeClr val="lt1"/>
                    </a:solidFill>
                    <a:ln cap="rnd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602" name="Google Shape;1602;p47"/>
                    <p:cNvSpPr/>
                    <p:nvPr/>
                  </p:nvSpPr>
                  <p:spPr>
                    <a:xfrm>
                      <a:off x="893025" y="871800"/>
                      <a:ext cx="1150175" cy="128298"/>
                    </a:xfrm>
                    <a:custGeom>
                      <a:rect b="b" l="l" r="r" t="t"/>
                      <a:pathLst>
                        <a:path extrusionOk="0" h="28590" w="46007">
                          <a:moveTo>
                            <a:pt x="1" y="0"/>
                          </a:moveTo>
                          <a:lnTo>
                            <a:pt x="1" y="28589"/>
                          </a:lnTo>
                          <a:lnTo>
                            <a:pt x="46007" y="28589"/>
                          </a:lnTo>
                          <a:lnTo>
                            <a:pt x="46007" y="0"/>
                          </a:lnTo>
                          <a:close/>
                        </a:path>
                      </a:pathLst>
                    </a:custGeom>
                    <a:solidFill>
                      <a:schemeClr val="lt2"/>
                    </a:solidFill>
                    <a:ln cap="rnd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603" name="Google Shape;1603;p47"/>
                    <p:cNvSpPr/>
                    <p:nvPr/>
                  </p:nvSpPr>
                  <p:spPr>
                    <a:xfrm>
                      <a:off x="1968575" y="913425"/>
                      <a:ext cx="42550" cy="42525"/>
                    </a:xfrm>
                    <a:custGeom>
                      <a:rect b="b" l="l" r="r" t="t"/>
                      <a:pathLst>
                        <a:path extrusionOk="0" h="1701" w="1702">
                          <a:moveTo>
                            <a:pt x="105" y="1"/>
                          </a:moveTo>
                          <a:lnTo>
                            <a:pt x="36" y="35"/>
                          </a:lnTo>
                          <a:lnTo>
                            <a:pt x="1" y="139"/>
                          </a:lnTo>
                          <a:lnTo>
                            <a:pt x="36" y="209"/>
                          </a:lnTo>
                          <a:lnTo>
                            <a:pt x="660" y="868"/>
                          </a:lnTo>
                          <a:lnTo>
                            <a:pt x="36" y="1493"/>
                          </a:lnTo>
                          <a:lnTo>
                            <a:pt x="1" y="1597"/>
                          </a:lnTo>
                          <a:lnTo>
                            <a:pt x="36" y="1666"/>
                          </a:lnTo>
                          <a:lnTo>
                            <a:pt x="105" y="1701"/>
                          </a:lnTo>
                          <a:lnTo>
                            <a:pt x="209" y="1666"/>
                          </a:lnTo>
                          <a:lnTo>
                            <a:pt x="834" y="1041"/>
                          </a:lnTo>
                          <a:lnTo>
                            <a:pt x="1493" y="1666"/>
                          </a:lnTo>
                          <a:lnTo>
                            <a:pt x="1562" y="1701"/>
                          </a:lnTo>
                          <a:lnTo>
                            <a:pt x="1666" y="1666"/>
                          </a:lnTo>
                          <a:lnTo>
                            <a:pt x="1701" y="1597"/>
                          </a:lnTo>
                          <a:lnTo>
                            <a:pt x="1666" y="1493"/>
                          </a:lnTo>
                          <a:lnTo>
                            <a:pt x="1007" y="868"/>
                          </a:lnTo>
                          <a:lnTo>
                            <a:pt x="1666" y="209"/>
                          </a:lnTo>
                          <a:lnTo>
                            <a:pt x="1701" y="139"/>
                          </a:lnTo>
                          <a:lnTo>
                            <a:pt x="1666" y="35"/>
                          </a:lnTo>
                          <a:lnTo>
                            <a:pt x="1562" y="1"/>
                          </a:lnTo>
                          <a:lnTo>
                            <a:pt x="1493" y="35"/>
                          </a:lnTo>
                          <a:lnTo>
                            <a:pt x="834" y="695"/>
                          </a:lnTo>
                          <a:lnTo>
                            <a:pt x="209" y="35"/>
                          </a:lnTo>
                          <a:lnTo>
                            <a:pt x="105" y="1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604" name="Google Shape;1604;p47"/>
                    <p:cNvSpPr/>
                    <p:nvPr/>
                  </p:nvSpPr>
                  <p:spPr>
                    <a:xfrm>
                      <a:off x="1880125" y="910825"/>
                      <a:ext cx="48575" cy="48600"/>
                    </a:xfrm>
                    <a:custGeom>
                      <a:rect b="b" l="l" r="r" t="t"/>
                      <a:pathLst>
                        <a:path extrusionOk="0" h="1944" w="1943">
                          <a:moveTo>
                            <a:pt x="1700" y="243"/>
                          </a:moveTo>
                          <a:lnTo>
                            <a:pt x="1700" y="1701"/>
                          </a:lnTo>
                          <a:lnTo>
                            <a:pt x="243" y="1701"/>
                          </a:lnTo>
                          <a:lnTo>
                            <a:pt x="243" y="243"/>
                          </a:lnTo>
                          <a:close/>
                          <a:moveTo>
                            <a:pt x="0" y="1"/>
                          </a:moveTo>
                          <a:lnTo>
                            <a:pt x="0" y="1943"/>
                          </a:lnTo>
                          <a:lnTo>
                            <a:pt x="1943" y="1943"/>
                          </a:lnTo>
                          <a:lnTo>
                            <a:pt x="1943" y="1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605" name="Google Shape;1605;p47"/>
                    <p:cNvSpPr/>
                    <p:nvPr/>
                  </p:nvSpPr>
                  <p:spPr>
                    <a:xfrm>
                      <a:off x="1800325" y="935125"/>
                      <a:ext cx="48600" cy="6075"/>
                    </a:xfrm>
                    <a:custGeom>
                      <a:rect b="b" l="l" r="r" t="t"/>
                      <a:pathLst>
                        <a:path extrusionOk="0" h="243" w="1944">
                          <a:moveTo>
                            <a:pt x="104" y="0"/>
                          </a:moveTo>
                          <a:lnTo>
                            <a:pt x="35" y="35"/>
                          </a:lnTo>
                          <a:lnTo>
                            <a:pt x="0" y="139"/>
                          </a:lnTo>
                          <a:lnTo>
                            <a:pt x="35" y="208"/>
                          </a:lnTo>
                          <a:lnTo>
                            <a:pt x="104" y="243"/>
                          </a:lnTo>
                          <a:lnTo>
                            <a:pt x="1839" y="243"/>
                          </a:lnTo>
                          <a:lnTo>
                            <a:pt x="1908" y="208"/>
                          </a:lnTo>
                          <a:lnTo>
                            <a:pt x="1943" y="139"/>
                          </a:lnTo>
                          <a:lnTo>
                            <a:pt x="1908" y="35"/>
                          </a:lnTo>
                          <a:lnTo>
                            <a:pt x="1839" y="0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</p:grpSp>
              <p:grpSp>
                <p:nvGrpSpPr>
                  <p:cNvPr id="1606" name="Google Shape;1606;p47"/>
                  <p:cNvGrpSpPr/>
                  <p:nvPr/>
                </p:nvGrpSpPr>
                <p:grpSpPr>
                  <a:xfrm>
                    <a:off x="1109702" y="757514"/>
                    <a:ext cx="1019285" cy="633411"/>
                    <a:chOff x="893025" y="871800"/>
                    <a:chExt cx="1150175" cy="714750"/>
                  </a:xfrm>
                </p:grpSpPr>
                <p:sp>
                  <p:nvSpPr>
                    <p:cNvPr id="1607" name="Google Shape;1607;p47"/>
                    <p:cNvSpPr/>
                    <p:nvPr/>
                  </p:nvSpPr>
                  <p:spPr>
                    <a:xfrm>
                      <a:off x="893025" y="871800"/>
                      <a:ext cx="1150175" cy="714750"/>
                    </a:xfrm>
                    <a:custGeom>
                      <a:rect b="b" l="l" r="r" t="t"/>
                      <a:pathLst>
                        <a:path extrusionOk="0" h="28590" w="46007">
                          <a:moveTo>
                            <a:pt x="1" y="0"/>
                          </a:moveTo>
                          <a:lnTo>
                            <a:pt x="1" y="28589"/>
                          </a:lnTo>
                          <a:lnTo>
                            <a:pt x="46007" y="28589"/>
                          </a:lnTo>
                          <a:lnTo>
                            <a:pt x="46007" y="0"/>
                          </a:lnTo>
                          <a:close/>
                        </a:path>
                      </a:pathLst>
                    </a:custGeom>
                    <a:solidFill>
                      <a:schemeClr val="lt1"/>
                    </a:solidFill>
                    <a:ln cap="rnd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608" name="Google Shape;1608;p47"/>
                    <p:cNvSpPr/>
                    <p:nvPr/>
                  </p:nvSpPr>
                  <p:spPr>
                    <a:xfrm>
                      <a:off x="893025" y="871800"/>
                      <a:ext cx="1150175" cy="128298"/>
                    </a:xfrm>
                    <a:custGeom>
                      <a:rect b="b" l="l" r="r" t="t"/>
                      <a:pathLst>
                        <a:path extrusionOk="0" h="28590" w="46007">
                          <a:moveTo>
                            <a:pt x="1" y="0"/>
                          </a:moveTo>
                          <a:lnTo>
                            <a:pt x="1" y="28589"/>
                          </a:lnTo>
                          <a:lnTo>
                            <a:pt x="46007" y="28589"/>
                          </a:lnTo>
                          <a:lnTo>
                            <a:pt x="46007" y="0"/>
                          </a:lnTo>
                          <a:close/>
                        </a:path>
                      </a:pathLst>
                    </a:custGeom>
                    <a:solidFill>
                      <a:schemeClr val="lt2"/>
                    </a:solidFill>
                    <a:ln cap="rnd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609" name="Google Shape;1609;p47"/>
                    <p:cNvSpPr/>
                    <p:nvPr/>
                  </p:nvSpPr>
                  <p:spPr>
                    <a:xfrm>
                      <a:off x="1968575" y="913425"/>
                      <a:ext cx="42550" cy="42525"/>
                    </a:xfrm>
                    <a:custGeom>
                      <a:rect b="b" l="l" r="r" t="t"/>
                      <a:pathLst>
                        <a:path extrusionOk="0" h="1701" w="1702">
                          <a:moveTo>
                            <a:pt x="105" y="1"/>
                          </a:moveTo>
                          <a:lnTo>
                            <a:pt x="36" y="35"/>
                          </a:lnTo>
                          <a:lnTo>
                            <a:pt x="1" y="139"/>
                          </a:lnTo>
                          <a:lnTo>
                            <a:pt x="36" y="209"/>
                          </a:lnTo>
                          <a:lnTo>
                            <a:pt x="660" y="868"/>
                          </a:lnTo>
                          <a:lnTo>
                            <a:pt x="36" y="1493"/>
                          </a:lnTo>
                          <a:lnTo>
                            <a:pt x="1" y="1597"/>
                          </a:lnTo>
                          <a:lnTo>
                            <a:pt x="36" y="1666"/>
                          </a:lnTo>
                          <a:lnTo>
                            <a:pt x="105" y="1701"/>
                          </a:lnTo>
                          <a:lnTo>
                            <a:pt x="209" y="1666"/>
                          </a:lnTo>
                          <a:lnTo>
                            <a:pt x="834" y="1041"/>
                          </a:lnTo>
                          <a:lnTo>
                            <a:pt x="1493" y="1666"/>
                          </a:lnTo>
                          <a:lnTo>
                            <a:pt x="1562" y="1701"/>
                          </a:lnTo>
                          <a:lnTo>
                            <a:pt x="1666" y="1666"/>
                          </a:lnTo>
                          <a:lnTo>
                            <a:pt x="1701" y="1597"/>
                          </a:lnTo>
                          <a:lnTo>
                            <a:pt x="1666" y="1493"/>
                          </a:lnTo>
                          <a:lnTo>
                            <a:pt x="1007" y="868"/>
                          </a:lnTo>
                          <a:lnTo>
                            <a:pt x="1666" y="209"/>
                          </a:lnTo>
                          <a:lnTo>
                            <a:pt x="1701" y="139"/>
                          </a:lnTo>
                          <a:lnTo>
                            <a:pt x="1666" y="35"/>
                          </a:lnTo>
                          <a:lnTo>
                            <a:pt x="1562" y="1"/>
                          </a:lnTo>
                          <a:lnTo>
                            <a:pt x="1493" y="35"/>
                          </a:lnTo>
                          <a:lnTo>
                            <a:pt x="834" y="695"/>
                          </a:lnTo>
                          <a:lnTo>
                            <a:pt x="209" y="35"/>
                          </a:lnTo>
                          <a:lnTo>
                            <a:pt x="105" y="1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610" name="Google Shape;1610;p47"/>
                    <p:cNvSpPr/>
                    <p:nvPr/>
                  </p:nvSpPr>
                  <p:spPr>
                    <a:xfrm>
                      <a:off x="1880125" y="910825"/>
                      <a:ext cx="48575" cy="48600"/>
                    </a:xfrm>
                    <a:custGeom>
                      <a:rect b="b" l="l" r="r" t="t"/>
                      <a:pathLst>
                        <a:path extrusionOk="0" h="1944" w="1943">
                          <a:moveTo>
                            <a:pt x="1700" y="243"/>
                          </a:moveTo>
                          <a:lnTo>
                            <a:pt x="1700" y="1701"/>
                          </a:lnTo>
                          <a:lnTo>
                            <a:pt x="243" y="1701"/>
                          </a:lnTo>
                          <a:lnTo>
                            <a:pt x="243" y="243"/>
                          </a:lnTo>
                          <a:close/>
                          <a:moveTo>
                            <a:pt x="0" y="1"/>
                          </a:moveTo>
                          <a:lnTo>
                            <a:pt x="0" y="1943"/>
                          </a:lnTo>
                          <a:lnTo>
                            <a:pt x="1943" y="1943"/>
                          </a:lnTo>
                          <a:lnTo>
                            <a:pt x="1943" y="1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611" name="Google Shape;1611;p47"/>
                    <p:cNvSpPr/>
                    <p:nvPr/>
                  </p:nvSpPr>
                  <p:spPr>
                    <a:xfrm>
                      <a:off x="1800325" y="935125"/>
                      <a:ext cx="48600" cy="6075"/>
                    </a:xfrm>
                    <a:custGeom>
                      <a:rect b="b" l="l" r="r" t="t"/>
                      <a:pathLst>
                        <a:path extrusionOk="0" h="243" w="1944">
                          <a:moveTo>
                            <a:pt x="104" y="0"/>
                          </a:moveTo>
                          <a:lnTo>
                            <a:pt x="35" y="35"/>
                          </a:lnTo>
                          <a:lnTo>
                            <a:pt x="0" y="139"/>
                          </a:lnTo>
                          <a:lnTo>
                            <a:pt x="35" y="208"/>
                          </a:lnTo>
                          <a:lnTo>
                            <a:pt x="104" y="243"/>
                          </a:lnTo>
                          <a:lnTo>
                            <a:pt x="1839" y="243"/>
                          </a:lnTo>
                          <a:lnTo>
                            <a:pt x="1908" y="208"/>
                          </a:lnTo>
                          <a:lnTo>
                            <a:pt x="1943" y="139"/>
                          </a:lnTo>
                          <a:lnTo>
                            <a:pt x="1908" y="35"/>
                          </a:lnTo>
                          <a:lnTo>
                            <a:pt x="1839" y="0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</p:grpSp>
            </p:grpSp>
            <p:grpSp>
              <p:nvGrpSpPr>
                <p:cNvPr id="1612" name="Google Shape;1612;p47"/>
                <p:cNvGrpSpPr/>
                <p:nvPr/>
              </p:nvGrpSpPr>
              <p:grpSpPr>
                <a:xfrm>
                  <a:off x="1057300" y="830088"/>
                  <a:ext cx="639514" cy="133970"/>
                  <a:chOff x="1052525" y="1621350"/>
                  <a:chExt cx="639514" cy="133970"/>
                </a:xfrm>
              </p:grpSpPr>
              <p:sp>
                <p:nvSpPr>
                  <p:cNvPr id="1613" name="Google Shape;1613;p47"/>
                  <p:cNvSpPr/>
                  <p:nvPr/>
                </p:nvSpPr>
                <p:spPr>
                  <a:xfrm>
                    <a:off x="1052525" y="1621350"/>
                    <a:ext cx="639514" cy="133970"/>
                  </a:xfrm>
                  <a:custGeom>
                    <a:rect b="b" l="l" r="r" t="t"/>
                    <a:pathLst>
                      <a:path extrusionOk="0" h="4893" w="45590">
                        <a:moveTo>
                          <a:pt x="0" y="1"/>
                        </a:moveTo>
                        <a:lnTo>
                          <a:pt x="0" y="4893"/>
                        </a:lnTo>
                        <a:lnTo>
                          <a:pt x="45590" y="4893"/>
                        </a:lnTo>
                        <a:lnTo>
                          <a:pt x="45590" y="1"/>
                        </a:lnTo>
                        <a:close/>
                      </a:path>
                    </a:pathLst>
                  </a:custGeom>
                  <a:noFill/>
                  <a:ln cap="rnd" cmpd="sng" w="9525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14" name="Google Shape;1614;p47"/>
                  <p:cNvSpPr/>
                  <p:nvPr/>
                </p:nvSpPr>
                <p:spPr>
                  <a:xfrm>
                    <a:off x="1090409" y="1644119"/>
                    <a:ext cx="44226" cy="92188"/>
                  </a:xfrm>
                  <a:custGeom>
                    <a:rect b="b" l="l" r="r" t="t"/>
                    <a:pathLst>
                      <a:path extrusionOk="0" h="3367" w="1493">
                        <a:moveTo>
                          <a:pt x="1" y="1"/>
                        </a:moveTo>
                        <a:lnTo>
                          <a:pt x="1" y="3366"/>
                        </a:lnTo>
                        <a:lnTo>
                          <a:pt x="1493" y="3366"/>
                        </a:lnTo>
                        <a:lnTo>
                          <a:pt x="1493" y="1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15" name="Google Shape;1615;p47"/>
                  <p:cNvSpPr/>
                  <p:nvPr/>
                </p:nvSpPr>
                <p:spPr>
                  <a:xfrm>
                    <a:off x="1156200" y="1644119"/>
                    <a:ext cx="45234" cy="92188"/>
                  </a:xfrm>
                  <a:custGeom>
                    <a:rect b="b" l="l" r="r" t="t"/>
                    <a:pathLst>
                      <a:path extrusionOk="0" h="3367" w="1527">
                        <a:moveTo>
                          <a:pt x="0" y="1"/>
                        </a:moveTo>
                        <a:lnTo>
                          <a:pt x="0" y="3366"/>
                        </a:lnTo>
                        <a:lnTo>
                          <a:pt x="1527" y="3366"/>
                        </a:lnTo>
                        <a:lnTo>
                          <a:pt x="1527" y="1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16" name="Google Shape;1616;p47"/>
                  <p:cNvSpPr/>
                  <p:nvPr/>
                </p:nvSpPr>
                <p:spPr>
                  <a:xfrm>
                    <a:off x="1228124" y="1644119"/>
                    <a:ext cx="44226" cy="92188"/>
                  </a:xfrm>
                  <a:custGeom>
                    <a:rect b="b" l="l" r="r" t="t"/>
                    <a:pathLst>
                      <a:path extrusionOk="0" h="3367" w="1493">
                        <a:moveTo>
                          <a:pt x="1" y="1"/>
                        </a:moveTo>
                        <a:lnTo>
                          <a:pt x="1" y="3366"/>
                        </a:lnTo>
                        <a:lnTo>
                          <a:pt x="1493" y="3366"/>
                        </a:lnTo>
                        <a:lnTo>
                          <a:pt x="1493" y="1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17" name="Google Shape;1617;p47"/>
                  <p:cNvSpPr/>
                  <p:nvPr/>
                </p:nvSpPr>
                <p:spPr>
                  <a:xfrm>
                    <a:off x="1293915" y="1644119"/>
                    <a:ext cx="45234" cy="92188"/>
                  </a:xfrm>
                  <a:custGeom>
                    <a:rect b="b" l="l" r="r" t="t"/>
                    <a:pathLst>
                      <a:path extrusionOk="0" h="3367" w="1527">
                        <a:moveTo>
                          <a:pt x="0" y="1"/>
                        </a:moveTo>
                        <a:lnTo>
                          <a:pt x="0" y="3366"/>
                        </a:lnTo>
                        <a:lnTo>
                          <a:pt x="1527" y="3366"/>
                        </a:lnTo>
                        <a:lnTo>
                          <a:pt x="1527" y="1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18" name="Google Shape;1618;p47"/>
                  <p:cNvSpPr/>
                  <p:nvPr/>
                </p:nvSpPr>
                <p:spPr>
                  <a:xfrm>
                    <a:off x="1362758" y="1644119"/>
                    <a:ext cx="45263" cy="92188"/>
                  </a:xfrm>
                  <a:custGeom>
                    <a:rect b="b" l="l" r="r" t="t"/>
                    <a:pathLst>
                      <a:path extrusionOk="0" h="3367" w="1528">
                        <a:moveTo>
                          <a:pt x="1" y="1"/>
                        </a:moveTo>
                        <a:lnTo>
                          <a:pt x="1" y="3366"/>
                        </a:lnTo>
                        <a:lnTo>
                          <a:pt x="1527" y="3366"/>
                        </a:lnTo>
                        <a:lnTo>
                          <a:pt x="1527" y="1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grpSp>
            <p:nvGrpSpPr>
              <p:cNvPr id="1619" name="Google Shape;1619;p47"/>
              <p:cNvGrpSpPr/>
              <p:nvPr/>
            </p:nvGrpSpPr>
            <p:grpSpPr>
              <a:xfrm>
                <a:off x="1541745" y="706485"/>
                <a:ext cx="234382" cy="234382"/>
                <a:chOff x="1750138" y="887100"/>
                <a:chExt cx="245400" cy="245400"/>
              </a:xfrm>
            </p:grpSpPr>
            <p:sp>
              <p:nvSpPr>
                <p:cNvPr id="1620" name="Google Shape;1620;p47"/>
                <p:cNvSpPr/>
                <p:nvPr/>
              </p:nvSpPr>
              <p:spPr>
                <a:xfrm>
                  <a:off x="1750138" y="887100"/>
                  <a:ext cx="245400" cy="245400"/>
                </a:xfrm>
                <a:prstGeom prst="ellipse">
                  <a:avLst/>
                </a:prstGeom>
                <a:solidFill>
                  <a:schemeClr val="lt1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21" name="Google Shape;1621;p47"/>
                <p:cNvSpPr/>
                <p:nvPr/>
              </p:nvSpPr>
              <p:spPr>
                <a:xfrm>
                  <a:off x="1826863" y="969075"/>
                  <a:ext cx="91950" cy="91100"/>
                </a:xfrm>
                <a:custGeom>
                  <a:rect b="b" l="l" r="r" t="t"/>
                  <a:pathLst>
                    <a:path extrusionOk="0" fill="none" h="3644" w="3678">
                      <a:moveTo>
                        <a:pt x="3157" y="0"/>
                      </a:moveTo>
                      <a:lnTo>
                        <a:pt x="1839" y="1319"/>
                      </a:lnTo>
                      <a:lnTo>
                        <a:pt x="486" y="0"/>
                      </a:lnTo>
                      <a:lnTo>
                        <a:pt x="0" y="486"/>
                      </a:lnTo>
                      <a:lnTo>
                        <a:pt x="1319" y="1805"/>
                      </a:lnTo>
                      <a:lnTo>
                        <a:pt x="0" y="3158"/>
                      </a:lnTo>
                      <a:lnTo>
                        <a:pt x="486" y="3643"/>
                      </a:lnTo>
                      <a:lnTo>
                        <a:pt x="1839" y="2325"/>
                      </a:lnTo>
                      <a:lnTo>
                        <a:pt x="3157" y="3643"/>
                      </a:lnTo>
                      <a:lnTo>
                        <a:pt x="3678" y="3158"/>
                      </a:lnTo>
                      <a:lnTo>
                        <a:pt x="2325" y="1805"/>
                      </a:lnTo>
                      <a:lnTo>
                        <a:pt x="3678" y="486"/>
                      </a:lnTo>
                      <a:lnTo>
                        <a:pt x="3157" y="0"/>
                      </a:lnTo>
                      <a:lnTo>
                        <a:pt x="3157" y="0"/>
                      </a:lnTo>
                    </a:path>
                  </a:pathLst>
                </a:cu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1622" name="Google Shape;1622;p47"/>
            <p:cNvGrpSpPr/>
            <p:nvPr/>
          </p:nvGrpSpPr>
          <p:grpSpPr>
            <a:xfrm>
              <a:off x="1594140" y="1780978"/>
              <a:ext cx="89975" cy="87887"/>
              <a:chOff x="1983715" y="1621340"/>
              <a:chExt cx="89975" cy="87887"/>
            </a:xfrm>
          </p:grpSpPr>
          <p:sp>
            <p:nvSpPr>
              <p:cNvPr id="1623" name="Google Shape;1623;p47"/>
              <p:cNvSpPr/>
              <p:nvPr/>
            </p:nvSpPr>
            <p:spPr>
              <a:xfrm>
                <a:off x="2021346" y="1658971"/>
                <a:ext cx="12623" cy="10488"/>
              </a:xfrm>
              <a:custGeom>
                <a:rect b="b" l="l" r="r" t="t"/>
                <a:pathLst>
                  <a:path extrusionOk="0" h="221" w="266">
                    <a:moveTo>
                      <a:pt x="1" y="0"/>
                    </a:moveTo>
                    <a:lnTo>
                      <a:pt x="1" y="221"/>
                    </a:lnTo>
                    <a:lnTo>
                      <a:pt x="265" y="221"/>
                    </a:lnTo>
                    <a:lnTo>
                      <a:pt x="26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4" name="Google Shape;1624;p47"/>
              <p:cNvSpPr/>
              <p:nvPr/>
            </p:nvSpPr>
            <p:spPr>
              <a:xfrm>
                <a:off x="2021346" y="1658971"/>
                <a:ext cx="12623" cy="10488"/>
              </a:xfrm>
              <a:custGeom>
                <a:rect b="b" l="l" r="r" t="t"/>
                <a:pathLst>
                  <a:path extrusionOk="0" fill="none" h="221" w="266">
                    <a:moveTo>
                      <a:pt x="265" y="0"/>
                    </a:moveTo>
                    <a:lnTo>
                      <a:pt x="1" y="0"/>
                    </a:lnTo>
                    <a:lnTo>
                      <a:pt x="1" y="221"/>
                    </a:lnTo>
                    <a:lnTo>
                      <a:pt x="265" y="221"/>
                    </a:lnTo>
                    <a:lnTo>
                      <a:pt x="265" y="0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5" name="Google Shape;1625;p47"/>
              <p:cNvSpPr/>
              <p:nvPr/>
            </p:nvSpPr>
            <p:spPr>
              <a:xfrm>
                <a:off x="2021346" y="1621340"/>
                <a:ext cx="14711" cy="87887"/>
              </a:xfrm>
              <a:custGeom>
                <a:rect b="b" l="l" r="r" t="t"/>
                <a:pathLst>
                  <a:path extrusionOk="0" h="1852" w="310">
                    <a:moveTo>
                      <a:pt x="1" y="0"/>
                    </a:moveTo>
                    <a:lnTo>
                      <a:pt x="1" y="1851"/>
                    </a:lnTo>
                    <a:lnTo>
                      <a:pt x="309" y="1851"/>
                    </a:lnTo>
                    <a:lnTo>
                      <a:pt x="30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6" name="Google Shape;1626;p47"/>
              <p:cNvSpPr/>
              <p:nvPr/>
            </p:nvSpPr>
            <p:spPr>
              <a:xfrm>
                <a:off x="1983715" y="1658971"/>
                <a:ext cx="89975" cy="12576"/>
              </a:xfrm>
              <a:custGeom>
                <a:rect b="b" l="l" r="r" t="t"/>
                <a:pathLst>
                  <a:path extrusionOk="0" h="265" w="1896">
                    <a:moveTo>
                      <a:pt x="0" y="0"/>
                    </a:moveTo>
                    <a:lnTo>
                      <a:pt x="0" y="265"/>
                    </a:lnTo>
                    <a:lnTo>
                      <a:pt x="1896" y="265"/>
                    </a:lnTo>
                    <a:lnTo>
                      <a:pt x="189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27" name="Google Shape;1627;p47"/>
            <p:cNvGrpSpPr/>
            <p:nvPr/>
          </p:nvGrpSpPr>
          <p:grpSpPr>
            <a:xfrm>
              <a:off x="2126661" y="935101"/>
              <a:ext cx="201777" cy="197103"/>
              <a:chOff x="1983715" y="1621340"/>
              <a:chExt cx="89975" cy="87887"/>
            </a:xfrm>
          </p:grpSpPr>
          <p:sp>
            <p:nvSpPr>
              <p:cNvPr id="1628" name="Google Shape;1628;p47"/>
              <p:cNvSpPr/>
              <p:nvPr/>
            </p:nvSpPr>
            <p:spPr>
              <a:xfrm>
                <a:off x="2021346" y="1658971"/>
                <a:ext cx="12623" cy="10488"/>
              </a:xfrm>
              <a:custGeom>
                <a:rect b="b" l="l" r="r" t="t"/>
                <a:pathLst>
                  <a:path extrusionOk="0" h="221" w="266">
                    <a:moveTo>
                      <a:pt x="1" y="0"/>
                    </a:moveTo>
                    <a:lnTo>
                      <a:pt x="1" y="221"/>
                    </a:lnTo>
                    <a:lnTo>
                      <a:pt x="265" y="221"/>
                    </a:lnTo>
                    <a:lnTo>
                      <a:pt x="26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9" name="Google Shape;1629;p47"/>
              <p:cNvSpPr/>
              <p:nvPr/>
            </p:nvSpPr>
            <p:spPr>
              <a:xfrm>
                <a:off x="2021346" y="1658971"/>
                <a:ext cx="12623" cy="10488"/>
              </a:xfrm>
              <a:custGeom>
                <a:rect b="b" l="l" r="r" t="t"/>
                <a:pathLst>
                  <a:path extrusionOk="0" fill="none" h="221" w="266">
                    <a:moveTo>
                      <a:pt x="265" y="0"/>
                    </a:moveTo>
                    <a:lnTo>
                      <a:pt x="1" y="0"/>
                    </a:lnTo>
                    <a:lnTo>
                      <a:pt x="1" y="221"/>
                    </a:lnTo>
                    <a:lnTo>
                      <a:pt x="265" y="221"/>
                    </a:lnTo>
                    <a:lnTo>
                      <a:pt x="265" y="0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0" name="Google Shape;1630;p47"/>
              <p:cNvSpPr/>
              <p:nvPr/>
            </p:nvSpPr>
            <p:spPr>
              <a:xfrm>
                <a:off x="2021346" y="1621340"/>
                <a:ext cx="14711" cy="87887"/>
              </a:xfrm>
              <a:custGeom>
                <a:rect b="b" l="l" r="r" t="t"/>
                <a:pathLst>
                  <a:path extrusionOk="0" h="1852" w="310">
                    <a:moveTo>
                      <a:pt x="1" y="0"/>
                    </a:moveTo>
                    <a:lnTo>
                      <a:pt x="1" y="1851"/>
                    </a:lnTo>
                    <a:lnTo>
                      <a:pt x="309" y="1851"/>
                    </a:lnTo>
                    <a:lnTo>
                      <a:pt x="30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1" name="Google Shape;1631;p47"/>
              <p:cNvSpPr/>
              <p:nvPr/>
            </p:nvSpPr>
            <p:spPr>
              <a:xfrm>
                <a:off x="1983715" y="1658971"/>
                <a:ext cx="89975" cy="12576"/>
              </a:xfrm>
              <a:custGeom>
                <a:rect b="b" l="l" r="r" t="t"/>
                <a:pathLst>
                  <a:path extrusionOk="0" h="265" w="1896">
                    <a:moveTo>
                      <a:pt x="0" y="0"/>
                    </a:moveTo>
                    <a:lnTo>
                      <a:pt x="0" y="265"/>
                    </a:lnTo>
                    <a:lnTo>
                      <a:pt x="1896" y="265"/>
                    </a:lnTo>
                    <a:lnTo>
                      <a:pt x="189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5" name="Shape 1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6" name="Google Shape;1636;p48"/>
          <p:cNvSpPr txBox="1"/>
          <p:nvPr>
            <p:ph idx="1" type="subTitle"/>
          </p:nvPr>
        </p:nvSpPr>
        <p:spPr>
          <a:xfrm rot="5400000">
            <a:off x="-676375" y="1436825"/>
            <a:ext cx="2123100" cy="20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Discrete Math CS 131</a:t>
            </a:r>
            <a:endParaRPr/>
          </a:p>
        </p:txBody>
      </p:sp>
      <p:sp>
        <p:nvSpPr>
          <p:cNvPr id="1637" name="Google Shape;1637;p48"/>
          <p:cNvSpPr txBox="1"/>
          <p:nvPr>
            <p:ph idx="2" type="subTitle"/>
          </p:nvPr>
        </p:nvSpPr>
        <p:spPr>
          <a:xfrm rot="5400000">
            <a:off x="-559825" y="3621325"/>
            <a:ext cx="1890000" cy="20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Tatiana Lucero</a:t>
            </a:r>
            <a:endParaRPr/>
          </a:p>
        </p:txBody>
      </p:sp>
      <p:sp>
        <p:nvSpPr>
          <p:cNvPr id="1638" name="Google Shape;1638;p48"/>
          <p:cNvSpPr txBox="1"/>
          <p:nvPr>
            <p:ph idx="4294967295" type="subTitle"/>
          </p:nvPr>
        </p:nvSpPr>
        <p:spPr>
          <a:xfrm>
            <a:off x="755375" y="1003375"/>
            <a:ext cx="4231800" cy="282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3rd (and final) step:</a:t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using our </a:t>
            </a:r>
            <a:r>
              <a:rPr i="1" lang="en" sz="1600"/>
              <a:t>queue</a:t>
            </a:r>
            <a:r>
              <a:rPr lang="en" sz="1600"/>
              <a:t>: </a:t>
            </a:r>
            <a:r>
              <a:rPr b="1" lang="en">
                <a:solidFill>
                  <a:srgbClr val="741B47"/>
                </a:solidFill>
              </a:rPr>
              <a:t>5</a:t>
            </a:r>
            <a:r>
              <a:rPr lang="en"/>
              <a:t>, </a:t>
            </a:r>
            <a:r>
              <a:rPr b="1" lang="en">
                <a:solidFill>
                  <a:srgbClr val="741B47"/>
                </a:solidFill>
              </a:rPr>
              <a:t>7</a:t>
            </a:r>
            <a:r>
              <a:rPr lang="en"/>
              <a:t>, </a:t>
            </a:r>
            <a:r>
              <a:rPr b="1" lang="en">
                <a:solidFill>
                  <a:srgbClr val="741B47"/>
                </a:solidFill>
              </a:rPr>
              <a:t>6 </a:t>
            </a:r>
            <a:endParaRPr b="1">
              <a:solidFill>
                <a:srgbClr val="741B47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-</a:t>
            </a:r>
            <a:r>
              <a:rPr lang="en" sz="1600"/>
              <a:t>we </a:t>
            </a:r>
            <a:r>
              <a:rPr i="1" lang="en" sz="1600"/>
              <a:t>visit </a:t>
            </a:r>
            <a:r>
              <a:rPr b="1" lang="en">
                <a:solidFill>
                  <a:srgbClr val="741B47"/>
                </a:solidFill>
              </a:rPr>
              <a:t>5</a:t>
            </a:r>
            <a:r>
              <a:rPr lang="en" sz="1600"/>
              <a:t> and our </a:t>
            </a:r>
            <a:r>
              <a:rPr i="1" lang="en" sz="1600"/>
              <a:t>queue </a:t>
            </a:r>
            <a:r>
              <a:rPr lang="en" sz="1600"/>
              <a:t>becomes:</a:t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741B47"/>
                </a:solidFill>
              </a:rPr>
              <a:t>7</a:t>
            </a:r>
            <a:r>
              <a:rPr lang="en"/>
              <a:t>, </a:t>
            </a:r>
            <a:r>
              <a:rPr b="1" lang="en">
                <a:solidFill>
                  <a:srgbClr val="741B47"/>
                </a:solidFill>
              </a:rPr>
              <a:t>6</a:t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(nothing gets added to the </a:t>
            </a:r>
            <a:r>
              <a:rPr i="1" lang="en" sz="1600"/>
              <a:t>queue </a:t>
            </a:r>
            <a:r>
              <a:rPr lang="en" sz="1600"/>
              <a:t>since </a:t>
            </a:r>
            <a:r>
              <a:rPr b="1" lang="en">
                <a:solidFill>
                  <a:srgbClr val="741B47"/>
                </a:solidFill>
              </a:rPr>
              <a:t>5</a:t>
            </a:r>
            <a:r>
              <a:rPr lang="en" sz="1600"/>
              <a:t> has no child nodes)</a:t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o</a:t>
            </a:r>
            <a:r>
              <a:rPr lang="en" sz="1600"/>
              <a:t>ur </a:t>
            </a:r>
            <a:r>
              <a:rPr i="1" lang="en" sz="1600"/>
              <a:t>visited </a:t>
            </a:r>
            <a:r>
              <a:rPr lang="en" sz="1600"/>
              <a:t>nodes are now:</a:t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741B47"/>
                </a:solidFill>
              </a:rPr>
              <a:t>1</a:t>
            </a:r>
            <a:r>
              <a:rPr lang="en"/>
              <a:t>, </a:t>
            </a:r>
            <a:r>
              <a:rPr b="1" lang="en">
                <a:solidFill>
                  <a:srgbClr val="023D6F"/>
                </a:solidFill>
              </a:rPr>
              <a:t>4</a:t>
            </a:r>
            <a:r>
              <a:rPr lang="en"/>
              <a:t>, </a:t>
            </a:r>
            <a:r>
              <a:rPr b="1" lang="en">
                <a:solidFill>
                  <a:srgbClr val="023D6F"/>
                </a:solidFill>
              </a:rPr>
              <a:t>2</a:t>
            </a:r>
            <a:r>
              <a:rPr lang="en"/>
              <a:t>, </a:t>
            </a:r>
            <a:r>
              <a:rPr b="1" lang="en">
                <a:solidFill>
                  <a:srgbClr val="023D6F"/>
                </a:solidFill>
              </a:rPr>
              <a:t>3</a:t>
            </a:r>
            <a:r>
              <a:rPr b="1" lang="en"/>
              <a:t>, </a:t>
            </a:r>
            <a:r>
              <a:rPr b="1" lang="en">
                <a:solidFill>
                  <a:srgbClr val="741B47"/>
                </a:solidFill>
              </a:rPr>
              <a:t>5</a:t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-then we visit </a:t>
            </a:r>
            <a:r>
              <a:rPr b="1" lang="en">
                <a:solidFill>
                  <a:srgbClr val="741B47"/>
                </a:solidFill>
              </a:rPr>
              <a:t>7</a:t>
            </a:r>
            <a:r>
              <a:rPr lang="en" sz="1600"/>
              <a:t> which has </a:t>
            </a:r>
            <a:r>
              <a:rPr b="1" lang="en">
                <a:solidFill>
                  <a:srgbClr val="023D6F"/>
                </a:solidFill>
              </a:rPr>
              <a:t>8</a:t>
            </a:r>
            <a:r>
              <a:rPr lang="en" sz="1600"/>
              <a:t> as the child node, our </a:t>
            </a:r>
            <a:r>
              <a:rPr b="1" lang="en" sz="1600"/>
              <a:t>final </a:t>
            </a:r>
            <a:r>
              <a:rPr lang="en" sz="1600"/>
              <a:t>node, </a:t>
            </a:r>
            <a:r>
              <a:rPr b="1" lang="en" sz="1600"/>
              <a:t>ending our search.</a:t>
            </a:r>
            <a:endParaRPr b="1" sz="1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1639" name="Google Shape;1639;p48"/>
          <p:cNvPicPr preferRelativeResize="0"/>
          <p:nvPr/>
        </p:nvPicPr>
        <p:blipFill rotWithShape="1">
          <a:blip r:embed="rId3">
            <a:alphaModFix/>
          </a:blip>
          <a:srcRect b="0" l="5696" r="3021" t="8307"/>
          <a:stretch/>
        </p:blipFill>
        <p:spPr>
          <a:xfrm>
            <a:off x="5112125" y="1003450"/>
            <a:ext cx="3428999" cy="2820149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1640" name="Google Shape;1640;p48"/>
          <p:cNvGrpSpPr/>
          <p:nvPr/>
        </p:nvGrpSpPr>
        <p:grpSpPr>
          <a:xfrm rot="10800000">
            <a:off x="4987171" y="3906971"/>
            <a:ext cx="3468499" cy="513936"/>
            <a:chOff x="4205560" y="4163075"/>
            <a:chExt cx="4176399" cy="384481"/>
          </a:xfrm>
        </p:grpSpPr>
        <p:sp>
          <p:nvSpPr>
            <p:cNvPr id="1641" name="Google Shape;1641;p48"/>
            <p:cNvSpPr/>
            <p:nvPr/>
          </p:nvSpPr>
          <p:spPr>
            <a:xfrm>
              <a:off x="4277958" y="4163075"/>
              <a:ext cx="4104000" cy="338400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2" name="Google Shape;1642;p48"/>
            <p:cNvSpPr/>
            <p:nvPr/>
          </p:nvSpPr>
          <p:spPr>
            <a:xfrm>
              <a:off x="4205560" y="4209156"/>
              <a:ext cx="4104000" cy="338400"/>
            </a:xfrm>
            <a:prstGeom prst="rect">
              <a:avLst/>
            </a:prstGeom>
            <a:solidFill>
              <a:srgbClr val="B5B1A7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43" name="Google Shape;1643;p48"/>
          <p:cNvSpPr txBox="1"/>
          <p:nvPr/>
        </p:nvSpPr>
        <p:spPr>
          <a:xfrm>
            <a:off x="5102425" y="3831425"/>
            <a:ext cx="3436800" cy="457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23D6F"/>
                </a:solidFill>
                <a:latin typeface="DM Sans"/>
                <a:ea typeface="DM Sans"/>
                <a:cs typeface="DM Sans"/>
                <a:sym typeface="DM Sans"/>
              </a:rPr>
              <a:t>Starting node: 1, Final node: 8</a:t>
            </a:r>
            <a:endParaRPr sz="1600">
              <a:solidFill>
                <a:srgbClr val="023D6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644" name="Google Shape;1644;p48"/>
          <p:cNvSpPr txBox="1"/>
          <p:nvPr/>
        </p:nvSpPr>
        <p:spPr>
          <a:xfrm>
            <a:off x="598950" y="211375"/>
            <a:ext cx="79461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rPr>
              <a:t>BREADTH FIRST SEARCH (CONT’D)</a:t>
            </a:r>
            <a:endParaRPr sz="2700">
              <a:solidFill>
                <a:schemeClr val="dk1"/>
              </a:solidFill>
              <a:latin typeface="Raleway Black"/>
              <a:ea typeface="Raleway Black"/>
              <a:cs typeface="Raleway Black"/>
              <a:sym typeface="Raleway Black"/>
            </a:endParaRPr>
          </a:p>
        </p:txBody>
      </p:sp>
      <p:grpSp>
        <p:nvGrpSpPr>
          <p:cNvPr id="1645" name="Google Shape;1645;p48"/>
          <p:cNvGrpSpPr/>
          <p:nvPr/>
        </p:nvGrpSpPr>
        <p:grpSpPr>
          <a:xfrm>
            <a:off x="598947" y="3875659"/>
            <a:ext cx="878782" cy="1001708"/>
            <a:chOff x="7859997" y="3603621"/>
            <a:chExt cx="878782" cy="1001708"/>
          </a:xfrm>
        </p:grpSpPr>
        <p:sp>
          <p:nvSpPr>
            <p:cNvPr id="1646" name="Google Shape;1646;p48"/>
            <p:cNvSpPr/>
            <p:nvPr/>
          </p:nvSpPr>
          <p:spPr>
            <a:xfrm>
              <a:off x="8614950" y="4368850"/>
              <a:ext cx="123829" cy="122675"/>
            </a:xfrm>
            <a:custGeom>
              <a:rect b="b" l="l" r="r" t="t"/>
              <a:pathLst>
                <a:path extrusionOk="0" fill="none" h="3644" w="3678">
                  <a:moveTo>
                    <a:pt x="3157" y="0"/>
                  </a:moveTo>
                  <a:lnTo>
                    <a:pt x="1839" y="1319"/>
                  </a:lnTo>
                  <a:lnTo>
                    <a:pt x="486" y="0"/>
                  </a:lnTo>
                  <a:lnTo>
                    <a:pt x="0" y="486"/>
                  </a:lnTo>
                  <a:lnTo>
                    <a:pt x="1319" y="1805"/>
                  </a:lnTo>
                  <a:lnTo>
                    <a:pt x="0" y="3158"/>
                  </a:lnTo>
                  <a:lnTo>
                    <a:pt x="486" y="3643"/>
                  </a:lnTo>
                  <a:lnTo>
                    <a:pt x="1839" y="2325"/>
                  </a:lnTo>
                  <a:lnTo>
                    <a:pt x="3157" y="3643"/>
                  </a:lnTo>
                  <a:lnTo>
                    <a:pt x="3678" y="3158"/>
                  </a:lnTo>
                  <a:lnTo>
                    <a:pt x="2325" y="1805"/>
                  </a:lnTo>
                  <a:lnTo>
                    <a:pt x="3678" y="486"/>
                  </a:lnTo>
                  <a:lnTo>
                    <a:pt x="3157" y="0"/>
                  </a:lnTo>
                  <a:lnTo>
                    <a:pt x="3157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647" name="Google Shape;1647;p48"/>
            <p:cNvGrpSpPr/>
            <p:nvPr/>
          </p:nvGrpSpPr>
          <p:grpSpPr>
            <a:xfrm>
              <a:off x="7859997" y="4027879"/>
              <a:ext cx="444014" cy="577450"/>
              <a:chOff x="2255047" y="690567"/>
              <a:chExt cx="444014" cy="577450"/>
            </a:xfrm>
          </p:grpSpPr>
          <p:sp>
            <p:nvSpPr>
              <p:cNvPr id="1648" name="Google Shape;1648;p48"/>
              <p:cNvSpPr/>
              <p:nvPr/>
            </p:nvSpPr>
            <p:spPr>
              <a:xfrm>
                <a:off x="2255047" y="690567"/>
                <a:ext cx="444011" cy="577450"/>
              </a:xfrm>
              <a:custGeom>
                <a:rect b="b" l="l" r="r" t="t"/>
                <a:pathLst>
                  <a:path extrusionOk="0" h="17418" w="13393">
                    <a:moveTo>
                      <a:pt x="1" y="0"/>
                    </a:moveTo>
                    <a:lnTo>
                      <a:pt x="1" y="17417"/>
                    </a:lnTo>
                    <a:lnTo>
                      <a:pt x="13393" y="17417"/>
                    </a:lnTo>
                    <a:lnTo>
                      <a:pt x="13393" y="4164"/>
                    </a:lnTo>
                    <a:lnTo>
                      <a:pt x="10062" y="0"/>
                    </a:lnTo>
                    <a:close/>
                  </a:path>
                </a:pathLst>
              </a:custGeom>
              <a:solidFill>
                <a:schemeClr val="lt1"/>
              </a:solidFill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9" name="Google Shape;1649;p48"/>
              <p:cNvSpPr/>
              <p:nvPr/>
            </p:nvSpPr>
            <p:spPr>
              <a:xfrm>
                <a:off x="2588630" y="690567"/>
                <a:ext cx="110431" cy="138047"/>
              </a:xfrm>
              <a:custGeom>
                <a:rect b="b" l="l" r="r" t="t"/>
                <a:pathLst>
                  <a:path extrusionOk="0" h="4164" w="3331">
                    <a:moveTo>
                      <a:pt x="0" y="0"/>
                    </a:moveTo>
                    <a:lnTo>
                      <a:pt x="0" y="4164"/>
                    </a:lnTo>
                    <a:lnTo>
                      <a:pt x="3331" y="416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1650" name="Google Shape;1650;p48"/>
              <p:cNvCxnSpPr/>
              <p:nvPr/>
            </p:nvCxnSpPr>
            <p:spPr>
              <a:xfrm>
                <a:off x="2320463" y="924475"/>
                <a:ext cx="3132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51" name="Google Shape;1651;p48"/>
              <p:cNvCxnSpPr/>
              <p:nvPr/>
            </p:nvCxnSpPr>
            <p:spPr>
              <a:xfrm>
                <a:off x="2320463" y="979300"/>
                <a:ext cx="3132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52" name="Google Shape;1652;p48"/>
              <p:cNvCxnSpPr/>
              <p:nvPr/>
            </p:nvCxnSpPr>
            <p:spPr>
              <a:xfrm>
                <a:off x="2320463" y="1031550"/>
                <a:ext cx="3132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sp>
          <p:nvSpPr>
            <p:cNvPr id="1653" name="Google Shape;1653;p48"/>
            <p:cNvSpPr/>
            <p:nvPr/>
          </p:nvSpPr>
          <p:spPr>
            <a:xfrm>
              <a:off x="8193570" y="3603621"/>
              <a:ext cx="266296" cy="263844"/>
            </a:xfrm>
            <a:custGeom>
              <a:rect b="b" l="l" r="r" t="t"/>
              <a:pathLst>
                <a:path extrusionOk="0" fill="none" h="3644" w="3678">
                  <a:moveTo>
                    <a:pt x="3157" y="0"/>
                  </a:moveTo>
                  <a:lnTo>
                    <a:pt x="1839" y="1319"/>
                  </a:lnTo>
                  <a:lnTo>
                    <a:pt x="486" y="0"/>
                  </a:lnTo>
                  <a:lnTo>
                    <a:pt x="0" y="486"/>
                  </a:lnTo>
                  <a:lnTo>
                    <a:pt x="1319" y="1805"/>
                  </a:lnTo>
                  <a:lnTo>
                    <a:pt x="0" y="3158"/>
                  </a:lnTo>
                  <a:lnTo>
                    <a:pt x="486" y="3643"/>
                  </a:lnTo>
                  <a:lnTo>
                    <a:pt x="1839" y="2325"/>
                  </a:lnTo>
                  <a:lnTo>
                    <a:pt x="3157" y="3643"/>
                  </a:lnTo>
                  <a:lnTo>
                    <a:pt x="3678" y="3158"/>
                  </a:lnTo>
                  <a:lnTo>
                    <a:pt x="2325" y="1805"/>
                  </a:lnTo>
                  <a:lnTo>
                    <a:pt x="3678" y="486"/>
                  </a:lnTo>
                  <a:lnTo>
                    <a:pt x="3157" y="0"/>
                  </a:lnTo>
                  <a:lnTo>
                    <a:pt x="3157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54" name="Google Shape;1654;p48"/>
          <p:cNvGrpSpPr/>
          <p:nvPr/>
        </p:nvGrpSpPr>
        <p:grpSpPr>
          <a:xfrm>
            <a:off x="3658443" y="3937441"/>
            <a:ext cx="716260" cy="729834"/>
            <a:chOff x="8073868" y="4011416"/>
            <a:chExt cx="716260" cy="729834"/>
          </a:xfrm>
        </p:grpSpPr>
        <p:grpSp>
          <p:nvGrpSpPr>
            <p:cNvPr id="1655" name="Google Shape;1655;p48"/>
            <p:cNvGrpSpPr/>
            <p:nvPr/>
          </p:nvGrpSpPr>
          <p:grpSpPr>
            <a:xfrm>
              <a:off x="8273893" y="4239541"/>
              <a:ext cx="516235" cy="501709"/>
              <a:chOff x="8050056" y="3202466"/>
              <a:chExt cx="516235" cy="501709"/>
            </a:xfrm>
          </p:grpSpPr>
          <p:sp>
            <p:nvSpPr>
              <p:cNvPr id="1656" name="Google Shape;1656;p48"/>
              <p:cNvSpPr/>
              <p:nvPr/>
            </p:nvSpPr>
            <p:spPr>
              <a:xfrm>
                <a:off x="8050056" y="3202466"/>
                <a:ext cx="516235" cy="501709"/>
              </a:xfrm>
              <a:custGeom>
                <a:rect b="b" l="l" r="r" t="t"/>
                <a:pathLst>
                  <a:path extrusionOk="0" h="22761" w="23420">
                    <a:moveTo>
                      <a:pt x="1" y="1"/>
                    </a:moveTo>
                    <a:lnTo>
                      <a:pt x="1" y="22761"/>
                    </a:lnTo>
                    <a:lnTo>
                      <a:pt x="23420" y="22761"/>
                    </a:lnTo>
                    <a:lnTo>
                      <a:pt x="23420" y="1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7" name="Google Shape;1657;p48"/>
              <p:cNvSpPr/>
              <p:nvPr/>
            </p:nvSpPr>
            <p:spPr>
              <a:xfrm>
                <a:off x="8082172" y="3298064"/>
                <a:ext cx="452004" cy="373995"/>
              </a:xfrm>
              <a:custGeom>
                <a:rect b="b" l="l" r="r" t="t"/>
                <a:pathLst>
                  <a:path extrusionOk="0" h="16967" w="20506">
                    <a:moveTo>
                      <a:pt x="1" y="1"/>
                    </a:moveTo>
                    <a:lnTo>
                      <a:pt x="1" y="16967"/>
                    </a:lnTo>
                    <a:lnTo>
                      <a:pt x="20506" y="16967"/>
                    </a:lnTo>
                    <a:lnTo>
                      <a:pt x="20506" y="1"/>
                    </a:ln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8" name="Google Shape;1658;p48"/>
              <p:cNvSpPr/>
              <p:nvPr/>
            </p:nvSpPr>
            <p:spPr>
              <a:xfrm>
                <a:off x="8424029" y="3249901"/>
                <a:ext cx="20676" cy="3064"/>
              </a:xfrm>
              <a:custGeom>
                <a:rect b="b" l="l" r="r" t="t"/>
                <a:pathLst>
                  <a:path extrusionOk="0" h="139" w="938">
                    <a:moveTo>
                      <a:pt x="1" y="0"/>
                    </a:moveTo>
                    <a:lnTo>
                      <a:pt x="1" y="139"/>
                    </a:lnTo>
                    <a:lnTo>
                      <a:pt x="937" y="139"/>
                    </a:lnTo>
                    <a:lnTo>
                      <a:pt x="93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9" name="Google Shape;1659;p48"/>
              <p:cNvSpPr/>
              <p:nvPr/>
            </p:nvSpPr>
            <p:spPr>
              <a:xfrm>
                <a:off x="8509686" y="3243002"/>
                <a:ext cx="16091" cy="16091"/>
              </a:xfrm>
              <a:custGeom>
                <a:rect b="b" l="l" r="r" t="t"/>
                <a:pathLst>
                  <a:path extrusionOk="0" h="730" w="730">
                    <a:moveTo>
                      <a:pt x="105" y="1"/>
                    </a:moveTo>
                    <a:lnTo>
                      <a:pt x="0" y="105"/>
                    </a:lnTo>
                    <a:lnTo>
                      <a:pt x="660" y="729"/>
                    </a:lnTo>
                    <a:lnTo>
                      <a:pt x="729" y="660"/>
                    </a:lnTo>
                    <a:lnTo>
                      <a:pt x="10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0" name="Google Shape;1660;p48"/>
              <p:cNvSpPr/>
              <p:nvPr/>
            </p:nvSpPr>
            <p:spPr>
              <a:xfrm>
                <a:off x="8509686" y="3243002"/>
                <a:ext cx="16091" cy="16091"/>
              </a:xfrm>
              <a:custGeom>
                <a:rect b="b" l="l" r="r" t="t"/>
                <a:pathLst>
                  <a:path extrusionOk="0" h="730" w="730">
                    <a:moveTo>
                      <a:pt x="660" y="1"/>
                    </a:moveTo>
                    <a:lnTo>
                      <a:pt x="0" y="660"/>
                    </a:lnTo>
                    <a:lnTo>
                      <a:pt x="105" y="729"/>
                    </a:lnTo>
                    <a:lnTo>
                      <a:pt x="729" y="105"/>
                    </a:lnTo>
                    <a:lnTo>
                      <a:pt x="66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1" name="Google Shape;1661;p48"/>
              <p:cNvSpPr/>
              <p:nvPr/>
            </p:nvSpPr>
            <p:spPr>
              <a:xfrm>
                <a:off x="8466857" y="3242252"/>
                <a:ext cx="18383" cy="17612"/>
              </a:xfrm>
              <a:custGeom>
                <a:rect b="b" l="l" r="r" t="t"/>
                <a:pathLst>
                  <a:path extrusionOk="0" h="799" w="834">
                    <a:moveTo>
                      <a:pt x="694" y="139"/>
                    </a:moveTo>
                    <a:lnTo>
                      <a:pt x="694" y="659"/>
                    </a:lnTo>
                    <a:lnTo>
                      <a:pt x="139" y="659"/>
                    </a:lnTo>
                    <a:lnTo>
                      <a:pt x="139" y="139"/>
                    </a:lnTo>
                    <a:close/>
                    <a:moveTo>
                      <a:pt x="1" y="0"/>
                    </a:moveTo>
                    <a:lnTo>
                      <a:pt x="1" y="798"/>
                    </a:lnTo>
                    <a:lnTo>
                      <a:pt x="833" y="798"/>
                    </a:lnTo>
                    <a:lnTo>
                      <a:pt x="83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62" name="Google Shape;1662;p48"/>
            <p:cNvGrpSpPr/>
            <p:nvPr/>
          </p:nvGrpSpPr>
          <p:grpSpPr>
            <a:xfrm>
              <a:off x="8173881" y="4125478"/>
              <a:ext cx="516235" cy="501709"/>
              <a:chOff x="8050056" y="3202466"/>
              <a:chExt cx="516235" cy="501709"/>
            </a:xfrm>
          </p:grpSpPr>
          <p:sp>
            <p:nvSpPr>
              <p:cNvPr id="1663" name="Google Shape;1663;p48"/>
              <p:cNvSpPr/>
              <p:nvPr/>
            </p:nvSpPr>
            <p:spPr>
              <a:xfrm>
                <a:off x="8050056" y="3202466"/>
                <a:ext cx="516235" cy="501709"/>
              </a:xfrm>
              <a:custGeom>
                <a:rect b="b" l="l" r="r" t="t"/>
                <a:pathLst>
                  <a:path extrusionOk="0" h="22761" w="23420">
                    <a:moveTo>
                      <a:pt x="1" y="1"/>
                    </a:moveTo>
                    <a:lnTo>
                      <a:pt x="1" y="22761"/>
                    </a:lnTo>
                    <a:lnTo>
                      <a:pt x="23420" y="22761"/>
                    </a:lnTo>
                    <a:lnTo>
                      <a:pt x="23420" y="1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4" name="Google Shape;1664;p48"/>
              <p:cNvSpPr/>
              <p:nvPr/>
            </p:nvSpPr>
            <p:spPr>
              <a:xfrm>
                <a:off x="8082172" y="3298064"/>
                <a:ext cx="452004" cy="373995"/>
              </a:xfrm>
              <a:custGeom>
                <a:rect b="b" l="l" r="r" t="t"/>
                <a:pathLst>
                  <a:path extrusionOk="0" h="16967" w="20506">
                    <a:moveTo>
                      <a:pt x="1" y="1"/>
                    </a:moveTo>
                    <a:lnTo>
                      <a:pt x="1" y="16967"/>
                    </a:lnTo>
                    <a:lnTo>
                      <a:pt x="20506" y="16967"/>
                    </a:lnTo>
                    <a:lnTo>
                      <a:pt x="20506" y="1"/>
                    </a:ln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5" name="Google Shape;1665;p48"/>
              <p:cNvSpPr/>
              <p:nvPr/>
            </p:nvSpPr>
            <p:spPr>
              <a:xfrm>
                <a:off x="8424029" y="3249901"/>
                <a:ext cx="20676" cy="3064"/>
              </a:xfrm>
              <a:custGeom>
                <a:rect b="b" l="l" r="r" t="t"/>
                <a:pathLst>
                  <a:path extrusionOk="0" h="139" w="938">
                    <a:moveTo>
                      <a:pt x="1" y="0"/>
                    </a:moveTo>
                    <a:lnTo>
                      <a:pt x="1" y="139"/>
                    </a:lnTo>
                    <a:lnTo>
                      <a:pt x="937" y="139"/>
                    </a:lnTo>
                    <a:lnTo>
                      <a:pt x="93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6" name="Google Shape;1666;p48"/>
              <p:cNvSpPr/>
              <p:nvPr/>
            </p:nvSpPr>
            <p:spPr>
              <a:xfrm>
                <a:off x="8509686" y="3243002"/>
                <a:ext cx="16091" cy="16091"/>
              </a:xfrm>
              <a:custGeom>
                <a:rect b="b" l="l" r="r" t="t"/>
                <a:pathLst>
                  <a:path extrusionOk="0" h="730" w="730">
                    <a:moveTo>
                      <a:pt x="105" y="1"/>
                    </a:moveTo>
                    <a:lnTo>
                      <a:pt x="0" y="105"/>
                    </a:lnTo>
                    <a:lnTo>
                      <a:pt x="660" y="729"/>
                    </a:lnTo>
                    <a:lnTo>
                      <a:pt x="729" y="660"/>
                    </a:lnTo>
                    <a:lnTo>
                      <a:pt x="10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7" name="Google Shape;1667;p48"/>
              <p:cNvSpPr/>
              <p:nvPr/>
            </p:nvSpPr>
            <p:spPr>
              <a:xfrm>
                <a:off x="8509686" y="3243002"/>
                <a:ext cx="16091" cy="16091"/>
              </a:xfrm>
              <a:custGeom>
                <a:rect b="b" l="l" r="r" t="t"/>
                <a:pathLst>
                  <a:path extrusionOk="0" h="730" w="730">
                    <a:moveTo>
                      <a:pt x="660" y="1"/>
                    </a:moveTo>
                    <a:lnTo>
                      <a:pt x="0" y="660"/>
                    </a:lnTo>
                    <a:lnTo>
                      <a:pt x="105" y="729"/>
                    </a:lnTo>
                    <a:lnTo>
                      <a:pt x="729" y="105"/>
                    </a:lnTo>
                    <a:lnTo>
                      <a:pt x="66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8" name="Google Shape;1668;p48"/>
              <p:cNvSpPr/>
              <p:nvPr/>
            </p:nvSpPr>
            <p:spPr>
              <a:xfrm>
                <a:off x="8466857" y="3242252"/>
                <a:ext cx="18383" cy="17612"/>
              </a:xfrm>
              <a:custGeom>
                <a:rect b="b" l="l" r="r" t="t"/>
                <a:pathLst>
                  <a:path extrusionOk="0" h="799" w="834">
                    <a:moveTo>
                      <a:pt x="694" y="139"/>
                    </a:moveTo>
                    <a:lnTo>
                      <a:pt x="694" y="659"/>
                    </a:lnTo>
                    <a:lnTo>
                      <a:pt x="139" y="659"/>
                    </a:lnTo>
                    <a:lnTo>
                      <a:pt x="139" y="139"/>
                    </a:lnTo>
                    <a:close/>
                    <a:moveTo>
                      <a:pt x="1" y="0"/>
                    </a:moveTo>
                    <a:lnTo>
                      <a:pt x="1" y="798"/>
                    </a:lnTo>
                    <a:lnTo>
                      <a:pt x="833" y="798"/>
                    </a:lnTo>
                    <a:lnTo>
                      <a:pt x="83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69" name="Google Shape;1669;p48"/>
            <p:cNvGrpSpPr/>
            <p:nvPr/>
          </p:nvGrpSpPr>
          <p:grpSpPr>
            <a:xfrm>
              <a:off x="8073868" y="4011416"/>
              <a:ext cx="516235" cy="501709"/>
              <a:chOff x="8050056" y="3202466"/>
              <a:chExt cx="516235" cy="501709"/>
            </a:xfrm>
          </p:grpSpPr>
          <p:sp>
            <p:nvSpPr>
              <p:cNvPr id="1670" name="Google Shape;1670;p48"/>
              <p:cNvSpPr/>
              <p:nvPr/>
            </p:nvSpPr>
            <p:spPr>
              <a:xfrm>
                <a:off x="8050056" y="3202466"/>
                <a:ext cx="516235" cy="501709"/>
              </a:xfrm>
              <a:custGeom>
                <a:rect b="b" l="l" r="r" t="t"/>
                <a:pathLst>
                  <a:path extrusionOk="0" h="22761" w="23420">
                    <a:moveTo>
                      <a:pt x="1" y="1"/>
                    </a:moveTo>
                    <a:lnTo>
                      <a:pt x="1" y="22761"/>
                    </a:lnTo>
                    <a:lnTo>
                      <a:pt x="23420" y="22761"/>
                    </a:lnTo>
                    <a:lnTo>
                      <a:pt x="23420" y="1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1" name="Google Shape;1671;p48"/>
              <p:cNvSpPr/>
              <p:nvPr/>
            </p:nvSpPr>
            <p:spPr>
              <a:xfrm>
                <a:off x="8082172" y="3298064"/>
                <a:ext cx="452004" cy="373995"/>
              </a:xfrm>
              <a:custGeom>
                <a:rect b="b" l="l" r="r" t="t"/>
                <a:pathLst>
                  <a:path extrusionOk="0" h="16967" w="20506">
                    <a:moveTo>
                      <a:pt x="1" y="1"/>
                    </a:moveTo>
                    <a:lnTo>
                      <a:pt x="1" y="16967"/>
                    </a:lnTo>
                    <a:lnTo>
                      <a:pt x="20506" y="16967"/>
                    </a:lnTo>
                    <a:lnTo>
                      <a:pt x="20506" y="1"/>
                    </a:ln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2" name="Google Shape;1672;p48"/>
              <p:cNvSpPr/>
              <p:nvPr/>
            </p:nvSpPr>
            <p:spPr>
              <a:xfrm>
                <a:off x="8424029" y="3249901"/>
                <a:ext cx="20676" cy="3064"/>
              </a:xfrm>
              <a:custGeom>
                <a:rect b="b" l="l" r="r" t="t"/>
                <a:pathLst>
                  <a:path extrusionOk="0" h="139" w="938">
                    <a:moveTo>
                      <a:pt x="1" y="0"/>
                    </a:moveTo>
                    <a:lnTo>
                      <a:pt x="1" y="139"/>
                    </a:lnTo>
                    <a:lnTo>
                      <a:pt x="937" y="139"/>
                    </a:lnTo>
                    <a:lnTo>
                      <a:pt x="93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3" name="Google Shape;1673;p48"/>
              <p:cNvSpPr/>
              <p:nvPr/>
            </p:nvSpPr>
            <p:spPr>
              <a:xfrm>
                <a:off x="8509686" y="3243002"/>
                <a:ext cx="16091" cy="16091"/>
              </a:xfrm>
              <a:custGeom>
                <a:rect b="b" l="l" r="r" t="t"/>
                <a:pathLst>
                  <a:path extrusionOk="0" h="730" w="730">
                    <a:moveTo>
                      <a:pt x="105" y="1"/>
                    </a:moveTo>
                    <a:lnTo>
                      <a:pt x="0" y="105"/>
                    </a:lnTo>
                    <a:lnTo>
                      <a:pt x="660" y="729"/>
                    </a:lnTo>
                    <a:lnTo>
                      <a:pt x="729" y="660"/>
                    </a:lnTo>
                    <a:lnTo>
                      <a:pt x="10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4" name="Google Shape;1674;p48"/>
              <p:cNvSpPr/>
              <p:nvPr/>
            </p:nvSpPr>
            <p:spPr>
              <a:xfrm>
                <a:off x="8509686" y="3243002"/>
                <a:ext cx="16091" cy="16091"/>
              </a:xfrm>
              <a:custGeom>
                <a:rect b="b" l="l" r="r" t="t"/>
                <a:pathLst>
                  <a:path extrusionOk="0" h="730" w="730">
                    <a:moveTo>
                      <a:pt x="660" y="1"/>
                    </a:moveTo>
                    <a:lnTo>
                      <a:pt x="0" y="660"/>
                    </a:lnTo>
                    <a:lnTo>
                      <a:pt x="105" y="729"/>
                    </a:lnTo>
                    <a:lnTo>
                      <a:pt x="729" y="105"/>
                    </a:lnTo>
                    <a:lnTo>
                      <a:pt x="66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5" name="Google Shape;1675;p48"/>
              <p:cNvSpPr/>
              <p:nvPr/>
            </p:nvSpPr>
            <p:spPr>
              <a:xfrm>
                <a:off x="8466857" y="3242252"/>
                <a:ext cx="18383" cy="17612"/>
              </a:xfrm>
              <a:custGeom>
                <a:rect b="b" l="l" r="r" t="t"/>
                <a:pathLst>
                  <a:path extrusionOk="0" h="799" w="834">
                    <a:moveTo>
                      <a:pt x="694" y="139"/>
                    </a:moveTo>
                    <a:lnTo>
                      <a:pt x="694" y="659"/>
                    </a:lnTo>
                    <a:lnTo>
                      <a:pt x="139" y="659"/>
                    </a:lnTo>
                    <a:lnTo>
                      <a:pt x="139" y="139"/>
                    </a:lnTo>
                    <a:close/>
                    <a:moveTo>
                      <a:pt x="1" y="0"/>
                    </a:moveTo>
                    <a:lnTo>
                      <a:pt x="1" y="798"/>
                    </a:lnTo>
                    <a:lnTo>
                      <a:pt x="833" y="798"/>
                    </a:lnTo>
                    <a:lnTo>
                      <a:pt x="83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676" name="Google Shape;1676;p48"/>
          <p:cNvGrpSpPr/>
          <p:nvPr/>
        </p:nvGrpSpPr>
        <p:grpSpPr>
          <a:xfrm>
            <a:off x="1523708" y="4060025"/>
            <a:ext cx="313207" cy="313207"/>
            <a:chOff x="7825956" y="3991912"/>
            <a:chExt cx="154800" cy="154800"/>
          </a:xfrm>
        </p:grpSpPr>
        <p:sp>
          <p:nvSpPr>
            <p:cNvPr id="1677" name="Google Shape;1677;p48"/>
            <p:cNvSpPr/>
            <p:nvPr/>
          </p:nvSpPr>
          <p:spPr>
            <a:xfrm>
              <a:off x="7825956" y="3991912"/>
              <a:ext cx="154800" cy="1548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8" name="Google Shape;1678;p48"/>
            <p:cNvSpPr/>
            <p:nvPr/>
          </p:nvSpPr>
          <p:spPr>
            <a:xfrm>
              <a:off x="7850937" y="4016893"/>
              <a:ext cx="104700" cy="104700"/>
            </a:xfrm>
            <a:prstGeom prst="mathPlus">
              <a:avLst>
                <a:gd fmla="val 0" name="adj1"/>
              </a:avLst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2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49"/>
          <p:cNvSpPr txBox="1"/>
          <p:nvPr>
            <p:ph type="title"/>
          </p:nvPr>
        </p:nvSpPr>
        <p:spPr>
          <a:xfrm>
            <a:off x="-489300" y="1488175"/>
            <a:ext cx="10122600" cy="151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0"/>
              <a:t>ALTERED BFS</a:t>
            </a:r>
            <a:endParaRPr sz="7000"/>
          </a:p>
        </p:txBody>
      </p:sp>
      <p:sp>
        <p:nvSpPr>
          <p:cNvPr id="1684" name="Google Shape;1684;p49"/>
          <p:cNvSpPr txBox="1"/>
          <p:nvPr>
            <p:ph idx="1" type="subTitle"/>
          </p:nvPr>
        </p:nvSpPr>
        <p:spPr>
          <a:xfrm>
            <a:off x="1519625" y="3033750"/>
            <a:ext cx="62457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What we’re keeping track of during the BFS</a:t>
            </a:r>
            <a:endParaRPr sz="1800"/>
          </a:p>
        </p:txBody>
      </p:sp>
      <p:sp>
        <p:nvSpPr>
          <p:cNvPr id="1685" name="Google Shape;1685;p49"/>
          <p:cNvSpPr txBox="1"/>
          <p:nvPr>
            <p:ph idx="2" type="subTitle"/>
          </p:nvPr>
        </p:nvSpPr>
        <p:spPr>
          <a:xfrm rot="5400000">
            <a:off x="-676375" y="1436825"/>
            <a:ext cx="2123100" cy="20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Discrete Math CS 131</a:t>
            </a:r>
            <a:endParaRPr/>
          </a:p>
        </p:txBody>
      </p:sp>
      <p:sp>
        <p:nvSpPr>
          <p:cNvPr id="1686" name="Google Shape;1686;p49"/>
          <p:cNvSpPr txBox="1"/>
          <p:nvPr>
            <p:ph idx="3" type="subTitle"/>
          </p:nvPr>
        </p:nvSpPr>
        <p:spPr>
          <a:xfrm rot="5400000">
            <a:off x="-559825" y="3621325"/>
            <a:ext cx="1890000" cy="20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Tatiana Lucero</a:t>
            </a:r>
            <a:endParaRPr/>
          </a:p>
        </p:txBody>
      </p:sp>
      <p:sp>
        <p:nvSpPr>
          <p:cNvPr id="1687" name="Google Shape;1687;p49"/>
          <p:cNvSpPr/>
          <p:nvPr/>
        </p:nvSpPr>
        <p:spPr>
          <a:xfrm>
            <a:off x="7461695" y="1869509"/>
            <a:ext cx="266296" cy="263844"/>
          </a:xfrm>
          <a:custGeom>
            <a:rect b="b" l="l" r="r" t="t"/>
            <a:pathLst>
              <a:path extrusionOk="0" fill="none" h="3644" w="3678">
                <a:moveTo>
                  <a:pt x="3157" y="0"/>
                </a:moveTo>
                <a:lnTo>
                  <a:pt x="1839" y="1319"/>
                </a:lnTo>
                <a:lnTo>
                  <a:pt x="486" y="0"/>
                </a:lnTo>
                <a:lnTo>
                  <a:pt x="0" y="486"/>
                </a:lnTo>
                <a:lnTo>
                  <a:pt x="1319" y="1805"/>
                </a:lnTo>
                <a:lnTo>
                  <a:pt x="0" y="3158"/>
                </a:lnTo>
                <a:lnTo>
                  <a:pt x="486" y="3643"/>
                </a:lnTo>
                <a:lnTo>
                  <a:pt x="1839" y="2325"/>
                </a:lnTo>
                <a:lnTo>
                  <a:pt x="3157" y="3643"/>
                </a:lnTo>
                <a:lnTo>
                  <a:pt x="3678" y="3158"/>
                </a:lnTo>
                <a:lnTo>
                  <a:pt x="2325" y="1805"/>
                </a:lnTo>
                <a:lnTo>
                  <a:pt x="3678" y="486"/>
                </a:lnTo>
                <a:lnTo>
                  <a:pt x="3157" y="0"/>
                </a:lnTo>
                <a:lnTo>
                  <a:pt x="3157" y="0"/>
                </a:lnTo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8" name="Google Shape;1688;p49"/>
          <p:cNvSpPr/>
          <p:nvPr/>
        </p:nvSpPr>
        <p:spPr>
          <a:xfrm>
            <a:off x="709145" y="4372534"/>
            <a:ext cx="266296" cy="263844"/>
          </a:xfrm>
          <a:custGeom>
            <a:rect b="b" l="l" r="r" t="t"/>
            <a:pathLst>
              <a:path extrusionOk="0" fill="none" h="3644" w="3678">
                <a:moveTo>
                  <a:pt x="3157" y="0"/>
                </a:moveTo>
                <a:lnTo>
                  <a:pt x="1839" y="1319"/>
                </a:lnTo>
                <a:lnTo>
                  <a:pt x="486" y="0"/>
                </a:lnTo>
                <a:lnTo>
                  <a:pt x="0" y="486"/>
                </a:lnTo>
                <a:lnTo>
                  <a:pt x="1319" y="1805"/>
                </a:lnTo>
                <a:lnTo>
                  <a:pt x="0" y="3158"/>
                </a:lnTo>
                <a:lnTo>
                  <a:pt x="486" y="3643"/>
                </a:lnTo>
                <a:lnTo>
                  <a:pt x="1839" y="2325"/>
                </a:lnTo>
                <a:lnTo>
                  <a:pt x="3157" y="3643"/>
                </a:lnTo>
                <a:lnTo>
                  <a:pt x="3678" y="3158"/>
                </a:lnTo>
                <a:lnTo>
                  <a:pt x="2325" y="1805"/>
                </a:lnTo>
                <a:lnTo>
                  <a:pt x="3678" y="486"/>
                </a:lnTo>
                <a:lnTo>
                  <a:pt x="3157" y="0"/>
                </a:lnTo>
                <a:lnTo>
                  <a:pt x="3157" y="0"/>
                </a:lnTo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9" name="Google Shape;1689;p49"/>
          <p:cNvSpPr txBox="1"/>
          <p:nvPr>
            <p:ph idx="4294967295" type="subTitle"/>
          </p:nvPr>
        </p:nvSpPr>
        <p:spPr>
          <a:xfrm>
            <a:off x="1067875" y="4206425"/>
            <a:ext cx="3636900" cy="82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This is combining steps 2 and 3 from the “general steps”</a:t>
            </a:r>
            <a:endParaRPr sz="14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3" name="Shape 1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4" name="Google Shape;1694;p50"/>
          <p:cNvSpPr txBox="1"/>
          <p:nvPr>
            <p:ph idx="1" type="subTitle"/>
          </p:nvPr>
        </p:nvSpPr>
        <p:spPr>
          <a:xfrm rot="5400000">
            <a:off x="-676375" y="1436825"/>
            <a:ext cx="2123100" cy="20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Discrete Math CS 131</a:t>
            </a:r>
            <a:endParaRPr/>
          </a:p>
        </p:txBody>
      </p:sp>
      <p:sp>
        <p:nvSpPr>
          <p:cNvPr id="1695" name="Google Shape;1695;p50"/>
          <p:cNvSpPr txBox="1"/>
          <p:nvPr>
            <p:ph idx="2" type="subTitle"/>
          </p:nvPr>
        </p:nvSpPr>
        <p:spPr>
          <a:xfrm rot="5400000">
            <a:off x="-559825" y="3621325"/>
            <a:ext cx="1890000" cy="20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Tatiana Lucero</a:t>
            </a:r>
            <a:endParaRPr/>
          </a:p>
        </p:txBody>
      </p:sp>
      <p:sp>
        <p:nvSpPr>
          <p:cNvPr id="1696" name="Google Shape;1696;p50"/>
          <p:cNvSpPr txBox="1"/>
          <p:nvPr>
            <p:ph idx="4294967295" type="subTitle"/>
          </p:nvPr>
        </p:nvSpPr>
        <p:spPr>
          <a:xfrm>
            <a:off x="4994800" y="912175"/>
            <a:ext cx="3522900" cy="264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In the regular bfs we use:</a:t>
            </a:r>
            <a:endParaRPr sz="16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674EA7"/>
                </a:solidFill>
              </a:rPr>
              <a:t>q</a:t>
            </a:r>
            <a:r>
              <a:rPr b="1" lang="en" sz="1700">
                <a:solidFill>
                  <a:srgbClr val="023D6F"/>
                </a:solidFill>
              </a:rPr>
              <a:t> 		</a:t>
            </a:r>
            <a:r>
              <a:rPr lang="en" sz="1600"/>
              <a:t>&amp;	</a:t>
            </a:r>
            <a:r>
              <a:rPr b="1" lang="en" sz="1700">
                <a:solidFill>
                  <a:srgbClr val="023D6F"/>
                </a:solidFill>
              </a:rPr>
              <a:t> </a:t>
            </a:r>
            <a:r>
              <a:rPr b="1" lang="en" sz="1700">
                <a:solidFill>
                  <a:srgbClr val="674EA7"/>
                </a:solidFill>
              </a:rPr>
              <a:t>visited[]</a:t>
            </a:r>
            <a:r>
              <a:rPr b="1" lang="en" sz="1700">
                <a:solidFill>
                  <a:srgbClr val="674EA7"/>
                </a:solidFill>
              </a:rPr>
              <a:t> </a:t>
            </a:r>
            <a:endParaRPr b="1" sz="1700">
              <a:solidFill>
                <a:srgbClr val="674EA7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-a </a:t>
            </a:r>
            <a:r>
              <a:rPr i="1" lang="en" sz="1600"/>
              <a:t>queue </a:t>
            </a:r>
            <a:r>
              <a:rPr lang="en" sz="1600"/>
              <a:t>data structure, e/a iteration we visit the node listed on top,</a:t>
            </a:r>
            <a:endParaRPr b="1" sz="1600">
              <a:solidFill>
                <a:srgbClr val="023D6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-a bool list keeping track if a node has been </a:t>
            </a:r>
            <a:r>
              <a:rPr i="1" lang="en" sz="1600"/>
              <a:t>visited</a:t>
            </a:r>
            <a:r>
              <a:rPr lang="en" sz="1600"/>
              <a:t>, each iteration we check if the node on top of the queue has been visited before we add their child nodes to the queue.</a:t>
            </a:r>
            <a:endParaRPr sz="1600"/>
          </a:p>
        </p:txBody>
      </p:sp>
      <p:sp>
        <p:nvSpPr>
          <p:cNvPr id="1697" name="Google Shape;1697;p50"/>
          <p:cNvSpPr txBox="1"/>
          <p:nvPr>
            <p:ph idx="4294967295" type="subTitle"/>
          </p:nvPr>
        </p:nvSpPr>
        <p:spPr>
          <a:xfrm>
            <a:off x="846925" y="1974175"/>
            <a:ext cx="3670200" cy="26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In this altered bfs, we’re going to </a:t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add two lists:</a:t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674EA7"/>
                </a:solidFill>
              </a:rPr>
              <a:t>nfs[]</a:t>
            </a:r>
            <a:endParaRPr b="1">
              <a:solidFill>
                <a:srgbClr val="674EA7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assigns e/a node we visit a distance, nodes from source, nfs</a:t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674EA7"/>
                </a:solidFill>
              </a:rPr>
              <a:t>previousNode[]</a:t>
            </a:r>
            <a:endParaRPr b="1">
              <a:solidFill>
                <a:srgbClr val="674EA7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Assigns e/a</a:t>
            </a:r>
            <a:r>
              <a:rPr lang="en" sz="1600"/>
              <a:t> node a previous node. </a:t>
            </a:r>
            <a:r>
              <a:rPr lang="en" sz="1600"/>
              <a:t>o</a:t>
            </a:r>
            <a:r>
              <a:rPr lang="en" sz="1600"/>
              <a:t>nce the target node has been found we backtrack to the shortest path from the final node to the source.</a:t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1698" name="Google Shape;1698;p50"/>
          <p:cNvSpPr txBox="1"/>
          <p:nvPr>
            <p:ph idx="4294967295" type="title"/>
          </p:nvPr>
        </p:nvSpPr>
        <p:spPr>
          <a:xfrm>
            <a:off x="5419900" y="339475"/>
            <a:ext cx="2949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TWO LISTS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2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03" name="Google Shape;1703;p51"/>
          <p:cNvGrpSpPr/>
          <p:nvPr/>
        </p:nvGrpSpPr>
        <p:grpSpPr>
          <a:xfrm rot="10800000">
            <a:off x="726776" y="2935484"/>
            <a:ext cx="2756935" cy="409418"/>
            <a:chOff x="4171261" y="4165423"/>
            <a:chExt cx="4138299" cy="382134"/>
          </a:xfrm>
        </p:grpSpPr>
        <p:sp>
          <p:nvSpPr>
            <p:cNvPr id="1704" name="Google Shape;1704;p51"/>
            <p:cNvSpPr/>
            <p:nvPr/>
          </p:nvSpPr>
          <p:spPr>
            <a:xfrm>
              <a:off x="4171261" y="4165423"/>
              <a:ext cx="4104000" cy="338400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5" name="Google Shape;1705;p51"/>
            <p:cNvSpPr/>
            <p:nvPr/>
          </p:nvSpPr>
          <p:spPr>
            <a:xfrm>
              <a:off x="4205560" y="4209156"/>
              <a:ext cx="4104000" cy="338400"/>
            </a:xfrm>
            <a:prstGeom prst="rect">
              <a:avLst/>
            </a:prstGeom>
            <a:solidFill>
              <a:srgbClr val="B5B1A7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06" name="Google Shape;1706;p51"/>
          <p:cNvSpPr txBox="1"/>
          <p:nvPr>
            <p:ph idx="1" type="subTitle"/>
          </p:nvPr>
        </p:nvSpPr>
        <p:spPr>
          <a:xfrm>
            <a:off x="664300" y="2887100"/>
            <a:ext cx="2757000" cy="36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Starting node: 1, Final node: 8</a:t>
            </a:r>
            <a:endParaRPr sz="1400"/>
          </a:p>
        </p:txBody>
      </p:sp>
      <p:sp>
        <p:nvSpPr>
          <p:cNvPr id="1707" name="Google Shape;1707;p51"/>
          <p:cNvSpPr txBox="1"/>
          <p:nvPr>
            <p:ph idx="2" type="subTitle"/>
          </p:nvPr>
        </p:nvSpPr>
        <p:spPr>
          <a:xfrm rot="5400000">
            <a:off x="-676375" y="1436825"/>
            <a:ext cx="2123100" cy="20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Discrete Math CS 131</a:t>
            </a:r>
            <a:endParaRPr/>
          </a:p>
        </p:txBody>
      </p:sp>
      <p:sp>
        <p:nvSpPr>
          <p:cNvPr id="1708" name="Google Shape;1708;p51"/>
          <p:cNvSpPr txBox="1"/>
          <p:nvPr>
            <p:ph idx="3" type="subTitle"/>
          </p:nvPr>
        </p:nvSpPr>
        <p:spPr>
          <a:xfrm rot="5400000">
            <a:off x="-559825" y="3621325"/>
            <a:ext cx="1890000" cy="20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Tatiana Lucero</a:t>
            </a:r>
            <a:endParaRPr/>
          </a:p>
        </p:txBody>
      </p:sp>
      <p:sp>
        <p:nvSpPr>
          <p:cNvPr id="1709" name="Google Shape;1709;p51"/>
          <p:cNvSpPr txBox="1"/>
          <p:nvPr>
            <p:ph idx="4294967295" type="title"/>
          </p:nvPr>
        </p:nvSpPr>
        <p:spPr>
          <a:xfrm>
            <a:off x="548750" y="192525"/>
            <a:ext cx="69669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USING OUR EXAMPLE FROM EARLIER</a:t>
            </a:r>
            <a:endParaRPr sz="2700"/>
          </a:p>
        </p:txBody>
      </p:sp>
      <p:sp>
        <p:nvSpPr>
          <p:cNvPr id="1710" name="Google Shape;1710;p51"/>
          <p:cNvSpPr txBox="1"/>
          <p:nvPr>
            <p:ph idx="4294967295" type="subTitle"/>
          </p:nvPr>
        </p:nvSpPr>
        <p:spPr>
          <a:xfrm>
            <a:off x="3582725" y="869275"/>
            <a:ext cx="4817700" cy="328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Before we start:</a:t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We go through all the nodes with a for loop giving them all:</a:t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-a </a:t>
            </a:r>
            <a:r>
              <a:rPr b="1" lang="en" sz="1600">
                <a:solidFill>
                  <a:srgbClr val="674EA7"/>
                </a:solidFill>
              </a:rPr>
              <a:t>visited[]</a:t>
            </a:r>
            <a:r>
              <a:rPr lang="en" sz="1600"/>
              <a:t> value of false</a:t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-an</a:t>
            </a:r>
            <a:r>
              <a:rPr lang="en" sz="1600">
                <a:solidFill>
                  <a:srgbClr val="674EA7"/>
                </a:solidFill>
              </a:rPr>
              <a:t> </a:t>
            </a:r>
            <a:r>
              <a:rPr b="1" lang="en" sz="1600">
                <a:solidFill>
                  <a:srgbClr val="674EA7"/>
                </a:solidFill>
              </a:rPr>
              <a:t>nfs[]</a:t>
            </a:r>
            <a:r>
              <a:rPr lang="en" sz="1600">
                <a:solidFill>
                  <a:srgbClr val="351C75"/>
                </a:solidFill>
              </a:rPr>
              <a:t> </a:t>
            </a:r>
            <a:r>
              <a:rPr lang="en" sz="1600"/>
              <a:t>value of 100 (null) </a:t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-a </a:t>
            </a:r>
            <a:r>
              <a:rPr b="1" lang="en" sz="1600">
                <a:solidFill>
                  <a:srgbClr val="674EA7"/>
                </a:solidFill>
              </a:rPr>
              <a:t>previousNode[]</a:t>
            </a:r>
            <a:r>
              <a:rPr lang="en" sz="1600"/>
              <a:t> value of -1 (null)</a:t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We also:</a:t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-add </a:t>
            </a:r>
            <a:r>
              <a:rPr b="1" lang="en" sz="1600">
                <a:solidFill>
                  <a:srgbClr val="741B47"/>
                </a:solidFill>
              </a:rPr>
              <a:t>1</a:t>
            </a:r>
            <a:r>
              <a:rPr lang="en" sz="1600"/>
              <a:t> to our </a:t>
            </a:r>
            <a:r>
              <a:rPr i="1" lang="en" sz="1600"/>
              <a:t>queue</a:t>
            </a:r>
            <a:r>
              <a:rPr lang="en" sz="1600"/>
              <a:t> </a:t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-assign it an </a:t>
            </a:r>
            <a:r>
              <a:rPr b="1" lang="en" sz="1600">
                <a:solidFill>
                  <a:srgbClr val="674EA7"/>
                </a:solidFill>
              </a:rPr>
              <a:t>nfs[]</a:t>
            </a:r>
            <a:r>
              <a:rPr lang="en" sz="1600"/>
              <a:t> of </a:t>
            </a:r>
            <a:r>
              <a:rPr b="1" lang="en" sz="1600">
                <a:solidFill>
                  <a:srgbClr val="674EA7"/>
                </a:solidFill>
              </a:rPr>
              <a:t>0</a:t>
            </a:r>
            <a:r>
              <a:rPr lang="en" sz="1600"/>
              <a:t> then visit it,  </a:t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1711" name="Google Shape;1711;p51"/>
          <p:cNvSpPr txBox="1"/>
          <p:nvPr>
            <p:ph idx="4294967295" type="subTitle"/>
          </p:nvPr>
        </p:nvSpPr>
        <p:spPr>
          <a:xfrm>
            <a:off x="664300" y="3392975"/>
            <a:ext cx="7984500" cy="131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First step:</a:t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/>
              <a:t>we add it’s child nodes into the queue: </a:t>
            </a:r>
            <a:r>
              <a:rPr b="1" lang="en">
                <a:solidFill>
                  <a:srgbClr val="023D6F"/>
                </a:solidFill>
              </a:rPr>
              <a:t>4</a:t>
            </a:r>
            <a:r>
              <a:rPr lang="en"/>
              <a:t>, </a:t>
            </a:r>
            <a:r>
              <a:rPr b="1" lang="en">
                <a:solidFill>
                  <a:srgbClr val="023D6F"/>
                </a:solidFill>
              </a:rPr>
              <a:t>2</a:t>
            </a:r>
            <a:r>
              <a:rPr lang="en"/>
              <a:t>, </a:t>
            </a:r>
            <a:r>
              <a:rPr b="1" lang="en">
                <a:solidFill>
                  <a:srgbClr val="023D6F"/>
                </a:solidFill>
              </a:rPr>
              <a:t>3</a:t>
            </a:r>
            <a:r>
              <a:rPr lang="en"/>
              <a:t> </a:t>
            </a:r>
            <a:r>
              <a:rPr lang="en" sz="1600"/>
              <a:t>and assign e/a:</a:t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/>
              <a:t>-a </a:t>
            </a:r>
            <a:r>
              <a:rPr b="1" lang="en" sz="1600">
                <a:solidFill>
                  <a:srgbClr val="674EA7"/>
                </a:solidFill>
              </a:rPr>
              <a:t>previousNode[]</a:t>
            </a:r>
            <a:r>
              <a:rPr lang="en" sz="1600"/>
              <a:t> value of </a:t>
            </a:r>
            <a:r>
              <a:rPr b="1" lang="en" sz="1700">
                <a:solidFill>
                  <a:srgbClr val="741B47"/>
                </a:solidFill>
              </a:rPr>
              <a:t>1</a:t>
            </a:r>
            <a:r>
              <a:rPr lang="en" sz="1600"/>
              <a:t>, their previous node, </a:t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/>
              <a:t>-an </a:t>
            </a:r>
            <a:r>
              <a:rPr b="1" lang="en" sz="1600">
                <a:solidFill>
                  <a:srgbClr val="674EA7"/>
                </a:solidFill>
              </a:rPr>
              <a:t>nfs[]</a:t>
            </a:r>
            <a:r>
              <a:rPr lang="en" sz="1600"/>
              <a:t> of </a:t>
            </a:r>
            <a:r>
              <a:rPr b="1" lang="en" sz="1600">
                <a:solidFill>
                  <a:srgbClr val="674EA7"/>
                </a:solidFill>
              </a:rPr>
              <a:t>1 </a:t>
            </a:r>
            <a:r>
              <a:rPr lang="en" sz="1600"/>
              <a:t>: </a:t>
            </a:r>
            <a:r>
              <a:rPr b="1" lang="en" sz="1600">
                <a:solidFill>
                  <a:srgbClr val="674EA7"/>
                </a:solidFill>
              </a:rPr>
              <a:t>1</a:t>
            </a:r>
            <a:r>
              <a:rPr lang="en" sz="1600"/>
              <a:t> + </a:t>
            </a:r>
            <a:r>
              <a:rPr b="1" lang="en" sz="1600">
                <a:solidFill>
                  <a:srgbClr val="674EA7"/>
                </a:solidFill>
              </a:rPr>
              <a:t>0 </a:t>
            </a:r>
            <a:r>
              <a:rPr lang="en" sz="1600"/>
              <a:t>(one plus the nfs of their previous node).</a:t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1712" name="Google Shape;1712;p51"/>
          <p:cNvPicPr preferRelativeResize="0"/>
          <p:nvPr/>
        </p:nvPicPr>
        <p:blipFill rotWithShape="1">
          <a:blip r:embed="rId3">
            <a:alphaModFix/>
          </a:blip>
          <a:srcRect b="8576" l="0" r="0" t="7832"/>
          <a:stretch/>
        </p:blipFill>
        <p:spPr>
          <a:xfrm>
            <a:off x="664300" y="985975"/>
            <a:ext cx="2756999" cy="188997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6" name="Shape 1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7" name="Google Shape;1717;p52"/>
          <p:cNvSpPr txBox="1"/>
          <p:nvPr>
            <p:ph idx="1" type="subTitle"/>
          </p:nvPr>
        </p:nvSpPr>
        <p:spPr>
          <a:xfrm rot="5400000">
            <a:off x="-676375" y="1436825"/>
            <a:ext cx="2123100" cy="20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Discrete Math CS 131</a:t>
            </a:r>
            <a:endParaRPr/>
          </a:p>
        </p:txBody>
      </p:sp>
      <p:sp>
        <p:nvSpPr>
          <p:cNvPr id="1718" name="Google Shape;1718;p52"/>
          <p:cNvSpPr txBox="1"/>
          <p:nvPr>
            <p:ph idx="2" type="subTitle"/>
          </p:nvPr>
        </p:nvSpPr>
        <p:spPr>
          <a:xfrm rot="5400000">
            <a:off x="-559825" y="3621325"/>
            <a:ext cx="1890000" cy="20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Tatiana Lucero</a:t>
            </a:r>
            <a:endParaRPr/>
          </a:p>
        </p:txBody>
      </p:sp>
      <p:sp>
        <p:nvSpPr>
          <p:cNvPr id="1719" name="Google Shape;1719;p52"/>
          <p:cNvSpPr txBox="1"/>
          <p:nvPr>
            <p:ph idx="4294967295" type="subTitle"/>
          </p:nvPr>
        </p:nvSpPr>
        <p:spPr>
          <a:xfrm>
            <a:off x="598950" y="811675"/>
            <a:ext cx="6333300" cy="176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/>
              <a:t>2nd step:</a:t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/>
              <a:t>using our </a:t>
            </a:r>
            <a:r>
              <a:rPr i="1" lang="en" sz="1600"/>
              <a:t>queue</a:t>
            </a:r>
            <a:r>
              <a:rPr lang="en" sz="1600"/>
              <a:t>: </a:t>
            </a:r>
            <a:r>
              <a:rPr b="1" lang="en">
                <a:solidFill>
                  <a:srgbClr val="023D6F"/>
                </a:solidFill>
              </a:rPr>
              <a:t>4</a:t>
            </a:r>
            <a:r>
              <a:rPr lang="en"/>
              <a:t>, </a:t>
            </a:r>
            <a:r>
              <a:rPr b="1" lang="en">
                <a:solidFill>
                  <a:srgbClr val="023D6F"/>
                </a:solidFill>
              </a:rPr>
              <a:t>2</a:t>
            </a:r>
            <a:r>
              <a:rPr lang="en"/>
              <a:t>, </a:t>
            </a:r>
            <a:r>
              <a:rPr b="1" lang="en">
                <a:solidFill>
                  <a:srgbClr val="023D6F"/>
                </a:solidFill>
              </a:rPr>
              <a:t>3</a:t>
            </a:r>
            <a:r>
              <a:rPr lang="en" sz="1600"/>
              <a:t> we </a:t>
            </a:r>
            <a:r>
              <a:rPr i="1" lang="en" sz="1600"/>
              <a:t>visit </a:t>
            </a:r>
            <a:r>
              <a:rPr lang="en" sz="1600"/>
              <a:t>each node (one by one) and:</a:t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/>
              <a:t>-add their child nodes into the queue</a:t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-assign e/a child node their respective:</a:t>
            </a:r>
            <a:endParaRPr sz="1600"/>
          </a:p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674EA7"/>
                </a:solidFill>
              </a:rPr>
              <a:t>previousNode[]</a:t>
            </a:r>
            <a:r>
              <a:rPr lang="en" sz="1600"/>
              <a:t> values </a:t>
            </a:r>
            <a:endParaRPr sz="1600"/>
          </a:p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674EA7"/>
                </a:solidFill>
              </a:rPr>
              <a:t>nfs[]</a:t>
            </a:r>
            <a:r>
              <a:rPr lang="en" sz="1600"/>
              <a:t> values (</a:t>
            </a:r>
            <a:r>
              <a:rPr b="1" lang="en" sz="1600">
                <a:solidFill>
                  <a:srgbClr val="674EA7"/>
                </a:solidFill>
              </a:rPr>
              <a:t>1</a:t>
            </a:r>
            <a:r>
              <a:rPr lang="en" sz="1600"/>
              <a:t> + the previous’ nfs value.)</a:t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1720" name="Google Shape;1720;p52"/>
          <p:cNvSpPr txBox="1"/>
          <p:nvPr/>
        </p:nvSpPr>
        <p:spPr>
          <a:xfrm>
            <a:off x="598950" y="211375"/>
            <a:ext cx="79461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rPr>
              <a:t>ALTERED BFS: STEP 2</a:t>
            </a:r>
            <a:endParaRPr sz="2700">
              <a:solidFill>
                <a:schemeClr val="dk1"/>
              </a:solidFill>
              <a:latin typeface="Raleway Black"/>
              <a:ea typeface="Raleway Black"/>
              <a:cs typeface="Raleway Black"/>
              <a:sym typeface="Raleway Black"/>
            </a:endParaRPr>
          </a:p>
        </p:txBody>
      </p:sp>
      <p:grpSp>
        <p:nvGrpSpPr>
          <p:cNvPr id="1721" name="Google Shape;1721;p52"/>
          <p:cNvGrpSpPr/>
          <p:nvPr/>
        </p:nvGrpSpPr>
        <p:grpSpPr>
          <a:xfrm>
            <a:off x="4642818" y="3856441"/>
            <a:ext cx="716260" cy="729834"/>
            <a:chOff x="8073868" y="4011416"/>
            <a:chExt cx="716260" cy="729834"/>
          </a:xfrm>
        </p:grpSpPr>
        <p:grpSp>
          <p:nvGrpSpPr>
            <p:cNvPr id="1722" name="Google Shape;1722;p52"/>
            <p:cNvGrpSpPr/>
            <p:nvPr/>
          </p:nvGrpSpPr>
          <p:grpSpPr>
            <a:xfrm>
              <a:off x="8273893" y="4239541"/>
              <a:ext cx="516235" cy="501709"/>
              <a:chOff x="8050056" y="3202466"/>
              <a:chExt cx="516235" cy="501709"/>
            </a:xfrm>
          </p:grpSpPr>
          <p:sp>
            <p:nvSpPr>
              <p:cNvPr id="1723" name="Google Shape;1723;p52"/>
              <p:cNvSpPr/>
              <p:nvPr/>
            </p:nvSpPr>
            <p:spPr>
              <a:xfrm>
                <a:off x="8050056" y="3202466"/>
                <a:ext cx="516235" cy="501709"/>
              </a:xfrm>
              <a:custGeom>
                <a:rect b="b" l="l" r="r" t="t"/>
                <a:pathLst>
                  <a:path extrusionOk="0" h="22761" w="23420">
                    <a:moveTo>
                      <a:pt x="1" y="1"/>
                    </a:moveTo>
                    <a:lnTo>
                      <a:pt x="1" y="22761"/>
                    </a:lnTo>
                    <a:lnTo>
                      <a:pt x="23420" y="22761"/>
                    </a:lnTo>
                    <a:lnTo>
                      <a:pt x="23420" y="1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4" name="Google Shape;1724;p52"/>
              <p:cNvSpPr/>
              <p:nvPr/>
            </p:nvSpPr>
            <p:spPr>
              <a:xfrm>
                <a:off x="8082172" y="3298064"/>
                <a:ext cx="452004" cy="373995"/>
              </a:xfrm>
              <a:custGeom>
                <a:rect b="b" l="l" r="r" t="t"/>
                <a:pathLst>
                  <a:path extrusionOk="0" h="16967" w="20506">
                    <a:moveTo>
                      <a:pt x="1" y="1"/>
                    </a:moveTo>
                    <a:lnTo>
                      <a:pt x="1" y="16967"/>
                    </a:lnTo>
                    <a:lnTo>
                      <a:pt x="20506" y="16967"/>
                    </a:lnTo>
                    <a:lnTo>
                      <a:pt x="20506" y="1"/>
                    </a:ln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5" name="Google Shape;1725;p52"/>
              <p:cNvSpPr/>
              <p:nvPr/>
            </p:nvSpPr>
            <p:spPr>
              <a:xfrm>
                <a:off x="8424029" y="3249901"/>
                <a:ext cx="20676" cy="3064"/>
              </a:xfrm>
              <a:custGeom>
                <a:rect b="b" l="l" r="r" t="t"/>
                <a:pathLst>
                  <a:path extrusionOk="0" h="139" w="938">
                    <a:moveTo>
                      <a:pt x="1" y="0"/>
                    </a:moveTo>
                    <a:lnTo>
                      <a:pt x="1" y="139"/>
                    </a:lnTo>
                    <a:lnTo>
                      <a:pt x="937" y="139"/>
                    </a:lnTo>
                    <a:lnTo>
                      <a:pt x="93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6" name="Google Shape;1726;p52"/>
              <p:cNvSpPr/>
              <p:nvPr/>
            </p:nvSpPr>
            <p:spPr>
              <a:xfrm>
                <a:off x="8509686" y="3243002"/>
                <a:ext cx="16091" cy="16091"/>
              </a:xfrm>
              <a:custGeom>
                <a:rect b="b" l="l" r="r" t="t"/>
                <a:pathLst>
                  <a:path extrusionOk="0" h="730" w="730">
                    <a:moveTo>
                      <a:pt x="105" y="1"/>
                    </a:moveTo>
                    <a:lnTo>
                      <a:pt x="0" y="105"/>
                    </a:lnTo>
                    <a:lnTo>
                      <a:pt x="660" y="729"/>
                    </a:lnTo>
                    <a:lnTo>
                      <a:pt x="729" y="660"/>
                    </a:lnTo>
                    <a:lnTo>
                      <a:pt x="10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7" name="Google Shape;1727;p52"/>
              <p:cNvSpPr/>
              <p:nvPr/>
            </p:nvSpPr>
            <p:spPr>
              <a:xfrm>
                <a:off x="8509686" y="3243002"/>
                <a:ext cx="16091" cy="16091"/>
              </a:xfrm>
              <a:custGeom>
                <a:rect b="b" l="l" r="r" t="t"/>
                <a:pathLst>
                  <a:path extrusionOk="0" h="730" w="730">
                    <a:moveTo>
                      <a:pt x="660" y="1"/>
                    </a:moveTo>
                    <a:lnTo>
                      <a:pt x="0" y="660"/>
                    </a:lnTo>
                    <a:lnTo>
                      <a:pt x="105" y="729"/>
                    </a:lnTo>
                    <a:lnTo>
                      <a:pt x="729" y="105"/>
                    </a:lnTo>
                    <a:lnTo>
                      <a:pt x="66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8" name="Google Shape;1728;p52"/>
              <p:cNvSpPr/>
              <p:nvPr/>
            </p:nvSpPr>
            <p:spPr>
              <a:xfrm>
                <a:off x="8466857" y="3242252"/>
                <a:ext cx="18383" cy="17612"/>
              </a:xfrm>
              <a:custGeom>
                <a:rect b="b" l="l" r="r" t="t"/>
                <a:pathLst>
                  <a:path extrusionOk="0" h="799" w="834">
                    <a:moveTo>
                      <a:pt x="694" y="139"/>
                    </a:moveTo>
                    <a:lnTo>
                      <a:pt x="694" y="659"/>
                    </a:lnTo>
                    <a:lnTo>
                      <a:pt x="139" y="659"/>
                    </a:lnTo>
                    <a:lnTo>
                      <a:pt x="139" y="139"/>
                    </a:lnTo>
                    <a:close/>
                    <a:moveTo>
                      <a:pt x="1" y="0"/>
                    </a:moveTo>
                    <a:lnTo>
                      <a:pt x="1" y="798"/>
                    </a:lnTo>
                    <a:lnTo>
                      <a:pt x="833" y="798"/>
                    </a:lnTo>
                    <a:lnTo>
                      <a:pt x="83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29" name="Google Shape;1729;p52"/>
            <p:cNvGrpSpPr/>
            <p:nvPr/>
          </p:nvGrpSpPr>
          <p:grpSpPr>
            <a:xfrm>
              <a:off x="8173881" y="4125478"/>
              <a:ext cx="516235" cy="501709"/>
              <a:chOff x="8050056" y="3202466"/>
              <a:chExt cx="516235" cy="501709"/>
            </a:xfrm>
          </p:grpSpPr>
          <p:sp>
            <p:nvSpPr>
              <p:cNvPr id="1730" name="Google Shape;1730;p52"/>
              <p:cNvSpPr/>
              <p:nvPr/>
            </p:nvSpPr>
            <p:spPr>
              <a:xfrm>
                <a:off x="8050056" y="3202466"/>
                <a:ext cx="516235" cy="501709"/>
              </a:xfrm>
              <a:custGeom>
                <a:rect b="b" l="l" r="r" t="t"/>
                <a:pathLst>
                  <a:path extrusionOk="0" h="22761" w="23420">
                    <a:moveTo>
                      <a:pt x="1" y="1"/>
                    </a:moveTo>
                    <a:lnTo>
                      <a:pt x="1" y="22761"/>
                    </a:lnTo>
                    <a:lnTo>
                      <a:pt x="23420" y="22761"/>
                    </a:lnTo>
                    <a:lnTo>
                      <a:pt x="23420" y="1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1" name="Google Shape;1731;p52"/>
              <p:cNvSpPr/>
              <p:nvPr/>
            </p:nvSpPr>
            <p:spPr>
              <a:xfrm>
                <a:off x="8082172" y="3298064"/>
                <a:ext cx="452004" cy="373995"/>
              </a:xfrm>
              <a:custGeom>
                <a:rect b="b" l="l" r="r" t="t"/>
                <a:pathLst>
                  <a:path extrusionOk="0" h="16967" w="20506">
                    <a:moveTo>
                      <a:pt x="1" y="1"/>
                    </a:moveTo>
                    <a:lnTo>
                      <a:pt x="1" y="16967"/>
                    </a:lnTo>
                    <a:lnTo>
                      <a:pt x="20506" y="16967"/>
                    </a:lnTo>
                    <a:lnTo>
                      <a:pt x="20506" y="1"/>
                    </a:ln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2" name="Google Shape;1732;p52"/>
              <p:cNvSpPr/>
              <p:nvPr/>
            </p:nvSpPr>
            <p:spPr>
              <a:xfrm>
                <a:off x="8424029" y="3249901"/>
                <a:ext cx="20676" cy="3064"/>
              </a:xfrm>
              <a:custGeom>
                <a:rect b="b" l="l" r="r" t="t"/>
                <a:pathLst>
                  <a:path extrusionOk="0" h="139" w="938">
                    <a:moveTo>
                      <a:pt x="1" y="0"/>
                    </a:moveTo>
                    <a:lnTo>
                      <a:pt x="1" y="139"/>
                    </a:lnTo>
                    <a:lnTo>
                      <a:pt x="937" y="139"/>
                    </a:lnTo>
                    <a:lnTo>
                      <a:pt x="93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3" name="Google Shape;1733;p52"/>
              <p:cNvSpPr/>
              <p:nvPr/>
            </p:nvSpPr>
            <p:spPr>
              <a:xfrm>
                <a:off x="8509686" y="3243002"/>
                <a:ext cx="16091" cy="16091"/>
              </a:xfrm>
              <a:custGeom>
                <a:rect b="b" l="l" r="r" t="t"/>
                <a:pathLst>
                  <a:path extrusionOk="0" h="730" w="730">
                    <a:moveTo>
                      <a:pt x="105" y="1"/>
                    </a:moveTo>
                    <a:lnTo>
                      <a:pt x="0" y="105"/>
                    </a:lnTo>
                    <a:lnTo>
                      <a:pt x="660" y="729"/>
                    </a:lnTo>
                    <a:lnTo>
                      <a:pt x="729" y="660"/>
                    </a:lnTo>
                    <a:lnTo>
                      <a:pt x="10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4" name="Google Shape;1734;p52"/>
              <p:cNvSpPr/>
              <p:nvPr/>
            </p:nvSpPr>
            <p:spPr>
              <a:xfrm>
                <a:off x="8509686" y="3243002"/>
                <a:ext cx="16091" cy="16091"/>
              </a:xfrm>
              <a:custGeom>
                <a:rect b="b" l="l" r="r" t="t"/>
                <a:pathLst>
                  <a:path extrusionOk="0" h="730" w="730">
                    <a:moveTo>
                      <a:pt x="660" y="1"/>
                    </a:moveTo>
                    <a:lnTo>
                      <a:pt x="0" y="660"/>
                    </a:lnTo>
                    <a:lnTo>
                      <a:pt x="105" y="729"/>
                    </a:lnTo>
                    <a:lnTo>
                      <a:pt x="729" y="105"/>
                    </a:lnTo>
                    <a:lnTo>
                      <a:pt x="66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5" name="Google Shape;1735;p52"/>
              <p:cNvSpPr/>
              <p:nvPr/>
            </p:nvSpPr>
            <p:spPr>
              <a:xfrm>
                <a:off x="8466857" y="3242252"/>
                <a:ext cx="18383" cy="17612"/>
              </a:xfrm>
              <a:custGeom>
                <a:rect b="b" l="l" r="r" t="t"/>
                <a:pathLst>
                  <a:path extrusionOk="0" h="799" w="834">
                    <a:moveTo>
                      <a:pt x="694" y="139"/>
                    </a:moveTo>
                    <a:lnTo>
                      <a:pt x="694" y="659"/>
                    </a:lnTo>
                    <a:lnTo>
                      <a:pt x="139" y="659"/>
                    </a:lnTo>
                    <a:lnTo>
                      <a:pt x="139" y="139"/>
                    </a:lnTo>
                    <a:close/>
                    <a:moveTo>
                      <a:pt x="1" y="0"/>
                    </a:moveTo>
                    <a:lnTo>
                      <a:pt x="1" y="798"/>
                    </a:lnTo>
                    <a:lnTo>
                      <a:pt x="833" y="798"/>
                    </a:lnTo>
                    <a:lnTo>
                      <a:pt x="83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36" name="Google Shape;1736;p52"/>
            <p:cNvGrpSpPr/>
            <p:nvPr/>
          </p:nvGrpSpPr>
          <p:grpSpPr>
            <a:xfrm>
              <a:off x="8073868" y="4011416"/>
              <a:ext cx="516235" cy="501709"/>
              <a:chOff x="8050056" y="3202466"/>
              <a:chExt cx="516235" cy="501709"/>
            </a:xfrm>
          </p:grpSpPr>
          <p:sp>
            <p:nvSpPr>
              <p:cNvPr id="1737" name="Google Shape;1737;p52"/>
              <p:cNvSpPr/>
              <p:nvPr/>
            </p:nvSpPr>
            <p:spPr>
              <a:xfrm>
                <a:off x="8050056" y="3202466"/>
                <a:ext cx="516235" cy="501709"/>
              </a:xfrm>
              <a:custGeom>
                <a:rect b="b" l="l" r="r" t="t"/>
                <a:pathLst>
                  <a:path extrusionOk="0" h="22761" w="23420">
                    <a:moveTo>
                      <a:pt x="1" y="1"/>
                    </a:moveTo>
                    <a:lnTo>
                      <a:pt x="1" y="22761"/>
                    </a:lnTo>
                    <a:lnTo>
                      <a:pt x="23420" y="22761"/>
                    </a:lnTo>
                    <a:lnTo>
                      <a:pt x="23420" y="1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8" name="Google Shape;1738;p52"/>
              <p:cNvSpPr/>
              <p:nvPr/>
            </p:nvSpPr>
            <p:spPr>
              <a:xfrm>
                <a:off x="8082172" y="3298064"/>
                <a:ext cx="452004" cy="373995"/>
              </a:xfrm>
              <a:custGeom>
                <a:rect b="b" l="l" r="r" t="t"/>
                <a:pathLst>
                  <a:path extrusionOk="0" h="16967" w="20506">
                    <a:moveTo>
                      <a:pt x="1" y="1"/>
                    </a:moveTo>
                    <a:lnTo>
                      <a:pt x="1" y="16967"/>
                    </a:lnTo>
                    <a:lnTo>
                      <a:pt x="20506" y="16967"/>
                    </a:lnTo>
                    <a:lnTo>
                      <a:pt x="20506" y="1"/>
                    </a:ln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9" name="Google Shape;1739;p52"/>
              <p:cNvSpPr/>
              <p:nvPr/>
            </p:nvSpPr>
            <p:spPr>
              <a:xfrm>
                <a:off x="8424029" y="3249901"/>
                <a:ext cx="20676" cy="3064"/>
              </a:xfrm>
              <a:custGeom>
                <a:rect b="b" l="l" r="r" t="t"/>
                <a:pathLst>
                  <a:path extrusionOk="0" h="139" w="938">
                    <a:moveTo>
                      <a:pt x="1" y="0"/>
                    </a:moveTo>
                    <a:lnTo>
                      <a:pt x="1" y="139"/>
                    </a:lnTo>
                    <a:lnTo>
                      <a:pt x="937" y="139"/>
                    </a:lnTo>
                    <a:lnTo>
                      <a:pt x="93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0" name="Google Shape;1740;p52"/>
              <p:cNvSpPr/>
              <p:nvPr/>
            </p:nvSpPr>
            <p:spPr>
              <a:xfrm>
                <a:off x="8509686" y="3243002"/>
                <a:ext cx="16091" cy="16091"/>
              </a:xfrm>
              <a:custGeom>
                <a:rect b="b" l="l" r="r" t="t"/>
                <a:pathLst>
                  <a:path extrusionOk="0" h="730" w="730">
                    <a:moveTo>
                      <a:pt x="105" y="1"/>
                    </a:moveTo>
                    <a:lnTo>
                      <a:pt x="0" y="105"/>
                    </a:lnTo>
                    <a:lnTo>
                      <a:pt x="660" y="729"/>
                    </a:lnTo>
                    <a:lnTo>
                      <a:pt x="729" y="660"/>
                    </a:lnTo>
                    <a:lnTo>
                      <a:pt x="10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1" name="Google Shape;1741;p52"/>
              <p:cNvSpPr/>
              <p:nvPr/>
            </p:nvSpPr>
            <p:spPr>
              <a:xfrm>
                <a:off x="8509686" y="3243002"/>
                <a:ext cx="16091" cy="16091"/>
              </a:xfrm>
              <a:custGeom>
                <a:rect b="b" l="l" r="r" t="t"/>
                <a:pathLst>
                  <a:path extrusionOk="0" h="730" w="730">
                    <a:moveTo>
                      <a:pt x="660" y="1"/>
                    </a:moveTo>
                    <a:lnTo>
                      <a:pt x="0" y="660"/>
                    </a:lnTo>
                    <a:lnTo>
                      <a:pt x="105" y="729"/>
                    </a:lnTo>
                    <a:lnTo>
                      <a:pt x="729" y="105"/>
                    </a:lnTo>
                    <a:lnTo>
                      <a:pt x="66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2" name="Google Shape;1742;p52"/>
              <p:cNvSpPr/>
              <p:nvPr/>
            </p:nvSpPr>
            <p:spPr>
              <a:xfrm>
                <a:off x="8466857" y="3242252"/>
                <a:ext cx="18383" cy="17612"/>
              </a:xfrm>
              <a:custGeom>
                <a:rect b="b" l="l" r="r" t="t"/>
                <a:pathLst>
                  <a:path extrusionOk="0" h="799" w="834">
                    <a:moveTo>
                      <a:pt x="694" y="139"/>
                    </a:moveTo>
                    <a:lnTo>
                      <a:pt x="694" y="659"/>
                    </a:lnTo>
                    <a:lnTo>
                      <a:pt x="139" y="659"/>
                    </a:lnTo>
                    <a:lnTo>
                      <a:pt x="139" y="139"/>
                    </a:lnTo>
                    <a:close/>
                    <a:moveTo>
                      <a:pt x="1" y="0"/>
                    </a:moveTo>
                    <a:lnTo>
                      <a:pt x="1" y="798"/>
                    </a:lnTo>
                    <a:lnTo>
                      <a:pt x="833" y="798"/>
                    </a:lnTo>
                    <a:lnTo>
                      <a:pt x="83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743" name="Google Shape;1743;p52"/>
          <p:cNvGrpSpPr/>
          <p:nvPr/>
        </p:nvGrpSpPr>
        <p:grpSpPr>
          <a:xfrm rot="10800000">
            <a:off x="5398206" y="3472414"/>
            <a:ext cx="2700042" cy="415355"/>
            <a:chOff x="4205560" y="4163075"/>
            <a:chExt cx="4176399" cy="384481"/>
          </a:xfrm>
        </p:grpSpPr>
        <p:sp>
          <p:nvSpPr>
            <p:cNvPr id="1744" name="Google Shape;1744;p52"/>
            <p:cNvSpPr/>
            <p:nvPr/>
          </p:nvSpPr>
          <p:spPr>
            <a:xfrm>
              <a:off x="4277958" y="4163075"/>
              <a:ext cx="4104000" cy="338400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5" name="Google Shape;1745;p52"/>
            <p:cNvSpPr/>
            <p:nvPr/>
          </p:nvSpPr>
          <p:spPr>
            <a:xfrm>
              <a:off x="4205560" y="4209156"/>
              <a:ext cx="4104000" cy="338400"/>
            </a:xfrm>
            <a:prstGeom prst="rect">
              <a:avLst/>
            </a:prstGeom>
            <a:solidFill>
              <a:srgbClr val="B5B1A7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46" name="Google Shape;1746;p52"/>
          <p:cNvSpPr txBox="1"/>
          <p:nvPr/>
        </p:nvSpPr>
        <p:spPr>
          <a:xfrm>
            <a:off x="5491948" y="3410975"/>
            <a:ext cx="2675700" cy="369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23D6F"/>
                </a:solidFill>
                <a:latin typeface="DM Sans"/>
                <a:ea typeface="DM Sans"/>
                <a:cs typeface="DM Sans"/>
                <a:sym typeface="DM Sans"/>
              </a:rPr>
              <a:t>Starting node: 1, Final node: 8</a:t>
            </a:r>
            <a:endParaRPr>
              <a:solidFill>
                <a:srgbClr val="023D6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1747" name="Google Shape;1747;p52"/>
          <p:cNvGrpSpPr/>
          <p:nvPr/>
        </p:nvGrpSpPr>
        <p:grpSpPr>
          <a:xfrm>
            <a:off x="4958671" y="2974187"/>
            <a:ext cx="313207" cy="313207"/>
            <a:chOff x="7825956" y="3991912"/>
            <a:chExt cx="154800" cy="154800"/>
          </a:xfrm>
        </p:grpSpPr>
        <p:sp>
          <p:nvSpPr>
            <p:cNvPr id="1748" name="Google Shape;1748;p52"/>
            <p:cNvSpPr/>
            <p:nvPr/>
          </p:nvSpPr>
          <p:spPr>
            <a:xfrm>
              <a:off x="7825956" y="3991912"/>
              <a:ext cx="154800" cy="1548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9" name="Google Shape;1749;p52"/>
            <p:cNvSpPr/>
            <p:nvPr/>
          </p:nvSpPr>
          <p:spPr>
            <a:xfrm>
              <a:off x="7850937" y="4016893"/>
              <a:ext cx="104700" cy="104700"/>
            </a:xfrm>
            <a:prstGeom prst="mathPlus">
              <a:avLst>
                <a:gd fmla="val 0" name="adj1"/>
              </a:avLst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750" name="Google Shape;1750;p52"/>
          <p:cNvPicPr preferRelativeResize="0"/>
          <p:nvPr/>
        </p:nvPicPr>
        <p:blipFill rotWithShape="1">
          <a:blip r:embed="rId3">
            <a:alphaModFix/>
          </a:blip>
          <a:srcRect b="8770" l="228" r="219" t="7624"/>
          <a:stretch/>
        </p:blipFill>
        <p:spPr>
          <a:xfrm>
            <a:off x="5489750" y="1520975"/>
            <a:ext cx="2673401" cy="1889999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1751" name="Google Shape;1751;p52"/>
          <p:cNvGrpSpPr/>
          <p:nvPr/>
        </p:nvGrpSpPr>
        <p:grpSpPr>
          <a:xfrm>
            <a:off x="7615328" y="4120267"/>
            <a:ext cx="817910" cy="745383"/>
            <a:chOff x="7614078" y="3990967"/>
            <a:chExt cx="817910" cy="745383"/>
          </a:xfrm>
        </p:grpSpPr>
        <p:sp>
          <p:nvSpPr>
            <p:cNvPr id="1752" name="Google Shape;1752;p52"/>
            <p:cNvSpPr/>
            <p:nvPr/>
          </p:nvSpPr>
          <p:spPr>
            <a:xfrm>
              <a:off x="7614825" y="4331950"/>
              <a:ext cx="373200" cy="4044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753" name="Google Shape;1753;p52"/>
            <p:cNvGrpSpPr/>
            <p:nvPr/>
          </p:nvGrpSpPr>
          <p:grpSpPr>
            <a:xfrm>
              <a:off x="7987972" y="3990967"/>
              <a:ext cx="444016" cy="577456"/>
              <a:chOff x="1016988" y="2859950"/>
              <a:chExt cx="503476" cy="654786"/>
            </a:xfrm>
          </p:grpSpPr>
          <p:sp>
            <p:nvSpPr>
              <p:cNvPr id="1754" name="Google Shape;1754;p52"/>
              <p:cNvSpPr/>
              <p:nvPr/>
            </p:nvSpPr>
            <p:spPr>
              <a:xfrm>
                <a:off x="1016988" y="2859950"/>
                <a:ext cx="503476" cy="654786"/>
              </a:xfrm>
              <a:custGeom>
                <a:rect b="b" l="l" r="r" t="t"/>
                <a:pathLst>
                  <a:path extrusionOk="0" h="17418" w="13393">
                    <a:moveTo>
                      <a:pt x="1" y="0"/>
                    </a:moveTo>
                    <a:lnTo>
                      <a:pt x="1" y="17417"/>
                    </a:lnTo>
                    <a:lnTo>
                      <a:pt x="13393" y="17417"/>
                    </a:lnTo>
                    <a:lnTo>
                      <a:pt x="13393" y="4164"/>
                    </a:lnTo>
                    <a:lnTo>
                      <a:pt x="10062" y="0"/>
                    </a:lnTo>
                    <a:close/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5" name="Google Shape;1755;p52"/>
              <p:cNvSpPr/>
              <p:nvPr/>
            </p:nvSpPr>
            <p:spPr>
              <a:xfrm>
                <a:off x="1395242" y="2859950"/>
                <a:ext cx="125221" cy="156535"/>
              </a:xfrm>
              <a:custGeom>
                <a:rect b="b" l="l" r="r" t="t"/>
                <a:pathLst>
                  <a:path extrusionOk="0" h="4164" w="3331">
                    <a:moveTo>
                      <a:pt x="0" y="0"/>
                    </a:moveTo>
                    <a:lnTo>
                      <a:pt x="0" y="4164"/>
                    </a:lnTo>
                    <a:lnTo>
                      <a:pt x="3331" y="4164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756" name="Google Shape;1756;p52"/>
            <p:cNvSpPr/>
            <p:nvPr/>
          </p:nvSpPr>
          <p:spPr>
            <a:xfrm>
              <a:off x="7614078" y="4394709"/>
              <a:ext cx="726899" cy="339330"/>
            </a:xfrm>
            <a:custGeom>
              <a:rect b="b" l="l" r="r" t="t"/>
              <a:pathLst>
                <a:path extrusionOk="0" h="8779" w="18806">
                  <a:moveTo>
                    <a:pt x="2499" y="0"/>
                  </a:moveTo>
                  <a:lnTo>
                    <a:pt x="1" y="8778"/>
                  </a:lnTo>
                  <a:lnTo>
                    <a:pt x="16273" y="8778"/>
                  </a:lnTo>
                  <a:lnTo>
                    <a:pt x="18805" y="0"/>
                  </a:lnTo>
                  <a:close/>
                </a:path>
              </a:pathLst>
            </a:custGeom>
            <a:solidFill>
              <a:schemeClr val="lt2"/>
            </a:solidFill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757" name="Google Shape;1757;p52"/>
            <p:cNvCxnSpPr/>
            <p:nvPr/>
          </p:nvCxnSpPr>
          <p:spPr>
            <a:xfrm>
              <a:off x="8053388" y="4224875"/>
              <a:ext cx="3132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58" name="Google Shape;1758;p52"/>
            <p:cNvCxnSpPr/>
            <p:nvPr/>
          </p:nvCxnSpPr>
          <p:spPr>
            <a:xfrm>
              <a:off x="8053388" y="4279700"/>
              <a:ext cx="3132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59" name="Google Shape;1759;p52"/>
            <p:cNvCxnSpPr/>
            <p:nvPr/>
          </p:nvCxnSpPr>
          <p:spPr>
            <a:xfrm>
              <a:off x="8053388" y="4331950"/>
              <a:ext cx="3132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1760" name="Google Shape;1760;p52"/>
            <p:cNvGrpSpPr/>
            <p:nvPr/>
          </p:nvGrpSpPr>
          <p:grpSpPr>
            <a:xfrm>
              <a:off x="7900106" y="4041012"/>
              <a:ext cx="154828" cy="154841"/>
              <a:chOff x="2459513" y="3929147"/>
              <a:chExt cx="129900" cy="129900"/>
            </a:xfrm>
          </p:grpSpPr>
          <p:sp>
            <p:nvSpPr>
              <p:cNvPr id="1761" name="Google Shape;1761;p52"/>
              <p:cNvSpPr/>
              <p:nvPr/>
            </p:nvSpPr>
            <p:spPr>
              <a:xfrm>
                <a:off x="2459513" y="3929147"/>
                <a:ext cx="129900" cy="129900"/>
              </a:xfrm>
              <a:prstGeom prst="ellipse">
                <a:avLst/>
              </a:prstGeom>
              <a:solidFill>
                <a:srgbClr val="023D6F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2" name="Google Shape;1762;p52"/>
              <p:cNvSpPr/>
              <p:nvPr/>
            </p:nvSpPr>
            <p:spPr>
              <a:xfrm>
                <a:off x="2480472" y="3950104"/>
                <a:ext cx="87900" cy="87900"/>
              </a:xfrm>
              <a:prstGeom prst="mathPlus">
                <a:avLst>
                  <a:gd fmla="val 0" name="adj1"/>
                </a:avLst>
              </a:prstGeom>
              <a:solidFill>
                <a:srgbClr val="B5B1A7"/>
              </a:solidFill>
              <a:ln cap="flat" cmpd="sng" w="9525">
                <a:solidFill>
                  <a:srgbClr val="B5B1A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763" name="Google Shape;1763;p52"/>
          <p:cNvSpPr txBox="1"/>
          <p:nvPr>
            <p:ph idx="4294967295" type="subTitle"/>
          </p:nvPr>
        </p:nvSpPr>
        <p:spPr>
          <a:xfrm>
            <a:off x="598950" y="2534225"/>
            <a:ext cx="4593000" cy="212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/>
              <a:t>-the </a:t>
            </a:r>
            <a:r>
              <a:rPr i="1" lang="en" sz="1600"/>
              <a:t>queue </a:t>
            </a:r>
            <a:r>
              <a:rPr lang="en" sz="1600"/>
              <a:t>that was: </a:t>
            </a:r>
            <a:r>
              <a:rPr b="1" lang="en">
                <a:solidFill>
                  <a:srgbClr val="023D6F"/>
                </a:solidFill>
              </a:rPr>
              <a:t>4</a:t>
            </a:r>
            <a:r>
              <a:rPr lang="en"/>
              <a:t>, </a:t>
            </a:r>
            <a:r>
              <a:rPr b="1" lang="en">
                <a:solidFill>
                  <a:srgbClr val="023D6F"/>
                </a:solidFill>
              </a:rPr>
              <a:t>2</a:t>
            </a:r>
            <a:r>
              <a:rPr lang="en"/>
              <a:t>, </a:t>
            </a:r>
            <a:r>
              <a:rPr b="1" lang="en">
                <a:solidFill>
                  <a:srgbClr val="023D6F"/>
                </a:solidFill>
              </a:rPr>
              <a:t>3</a:t>
            </a:r>
            <a:r>
              <a:rPr lang="en" sz="1600"/>
              <a:t> becomes: </a:t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023D6F"/>
                </a:solidFill>
              </a:rPr>
              <a:t>2</a:t>
            </a:r>
            <a:r>
              <a:rPr lang="en"/>
              <a:t>, </a:t>
            </a:r>
            <a:r>
              <a:rPr b="1" lang="en">
                <a:solidFill>
                  <a:srgbClr val="023D6F"/>
                </a:solidFill>
              </a:rPr>
              <a:t>3</a:t>
            </a:r>
            <a:r>
              <a:rPr lang="en"/>
              <a:t>, </a:t>
            </a:r>
            <a:r>
              <a:rPr b="1" lang="en">
                <a:solidFill>
                  <a:srgbClr val="741B47"/>
                </a:solidFill>
              </a:rPr>
              <a:t>5</a:t>
            </a:r>
            <a:r>
              <a:rPr lang="en"/>
              <a:t>,</a:t>
            </a:r>
            <a:r>
              <a:rPr lang="en" sz="1600"/>
              <a:t> → </a:t>
            </a:r>
            <a:r>
              <a:rPr b="1" lang="en">
                <a:solidFill>
                  <a:srgbClr val="023D6F"/>
                </a:solidFill>
              </a:rPr>
              <a:t>3</a:t>
            </a:r>
            <a:r>
              <a:rPr lang="en"/>
              <a:t>, </a:t>
            </a:r>
            <a:r>
              <a:rPr b="1" lang="en">
                <a:solidFill>
                  <a:srgbClr val="741B47"/>
                </a:solidFill>
              </a:rPr>
              <a:t>5</a:t>
            </a:r>
            <a:r>
              <a:rPr lang="en"/>
              <a:t>, </a:t>
            </a:r>
            <a:r>
              <a:rPr b="1" lang="en">
                <a:solidFill>
                  <a:srgbClr val="741B47"/>
                </a:solidFill>
              </a:rPr>
              <a:t>7</a:t>
            </a:r>
            <a:r>
              <a:rPr lang="en" sz="1600"/>
              <a:t>, → </a:t>
            </a:r>
            <a:r>
              <a:rPr b="1" lang="en">
                <a:solidFill>
                  <a:srgbClr val="741B47"/>
                </a:solidFill>
              </a:rPr>
              <a:t>5</a:t>
            </a:r>
            <a:r>
              <a:rPr lang="en"/>
              <a:t>, </a:t>
            </a:r>
            <a:r>
              <a:rPr b="1" lang="en">
                <a:solidFill>
                  <a:srgbClr val="741B47"/>
                </a:solidFill>
              </a:rPr>
              <a:t>7</a:t>
            </a:r>
            <a:r>
              <a:rPr lang="en"/>
              <a:t>, </a:t>
            </a:r>
            <a:r>
              <a:rPr b="1" lang="en">
                <a:solidFill>
                  <a:srgbClr val="741B47"/>
                </a:solidFill>
              </a:rPr>
              <a:t>6 </a:t>
            </a:r>
            <a:r>
              <a:rPr lang="en"/>
              <a:t>w/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600">
                <a:solidFill>
                  <a:srgbClr val="674EA7"/>
                </a:solidFill>
              </a:rPr>
              <a:t>previousNode[</a:t>
            </a:r>
            <a:r>
              <a:rPr b="1" lang="en" sz="1600">
                <a:solidFill>
                  <a:srgbClr val="741B47"/>
                </a:solidFill>
              </a:rPr>
              <a:t>5</a:t>
            </a:r>
            <a:r>
              <a:rPr b="1" lang="en" sz="1600">
                <a:solidFill>
                  <a:srgbClr val="674EA7"/>
                </a:solidFill>
              </a:rPr>
              <a:t>]</a:t>
            </a:r>
            <a:r>
              <a:rPr lang="en" sz="1600"/>
              <a:t>=</a:t>
            </a:r>
            <a:r>
              <a:rPr b="1" lang="en" sz="1600">
                <a:solidFill>
                  <a:srgbClr val="674EA7"/>
                </a:solidFill>
              </a:rPr>
              <a:t>	</a:t>
            </a:r>
            <a:r>
              <a:rPr b="1" lang="en" sz="1600">
                <a:solidFill>
                  <a:srgbClr val="023D6F"/>
                </a:solidFill>
              </a:rPr>
              <a:t>4</a:t>
            </a:r>
            <a:r>
              <a:rPr lang="en"/>
              <a:t>,</a:t>
            </a:r>
            <a:r>
              <a:rPr b="1" lang="en" sz="1600">
                <a:solidFill>
                  <a:srgbClr val="674EA7"/>
                </a:solidFill>
              </a:rPr>
              <a:t>	nfs[</a:t>
            </a:r>
            <a:r>
              <a:rPr b="1" lang="en" sz="1600">
                <a:solidFill>
                  <a:srgbClr val="741B47"/>
                </a:solidFill>
              </a:rPr>
              <a:t>5</a:t>
            </a:r>
            <a:r>
              <a:rPr b="1" lang="en" sz="1600">
                <a:solidFill>
                  <a:srgbClr val="674EA7"/>
                </a:solidFill>
              </a:rPr>
              <a:t>]</a:t>
            </a:r>
            <a:r>
              <a:rPr lang="en" sz="1600"/>
              <a:t>=</a:t>
            </a:r>
            <a:r>
              <a:rPr b="1" lang="en" sz="1600">
                <a:solidFill>
                  <a:srgbClr val="674EA7"/>
                </a:solidFill>
              </a:rPr>
              <a:t> 2</a:t>
            </a:r>
            <a:endParaRPr b="1" sz="1600">
              <a:solidFill>
                <a:srgbClr val="674EA7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600">
                <a:solidFill>
                  <a:srgbClr val="674EA7"/>
                </a:solidFill>
              </a:rPr>
              <a:t>previousNode[</a:t>
            </a:r>
            <a:r>
              <a:rPr b="1" lang="en" sz="1600">
                <a:solidFill>
                  <a:srgbClr val="741B47"/>
                </a:solidFill>
              </a:rPr>
              <a:t>7</a:t>
            </a:r>
            <a:r>
              <a:rPr b="1" lang="en" sz="1600">
                <a:solidFill>
                  <a:srgbClr val="674EA7"/>
                </a:solidFill>
              </a:rPr>
              <a:t>]</a:t>
            </a:r>
            <a:r>
              <a:rPr lang="en" sz="1600"/>
              <a:t>=</a:t>
            </a:r>
            <a:r>
              <a:rPr b="1" lang="en" sz="1600">
                <a:solidFill>
                  <a:srgbClr val="674EA7"/>
                </a:solidFill>
              </a:rPr>
              <a:t>	</a:t>
            </a:r>
            <a:r>
              <a:rPr b="1" lang="en" sz="1600">
                <a:solidFill>
                  <a:srgbClr val="023D6F"/>
                </a:solidFill>
              </a:rPr>
              <a:t>2</a:t>
            </a:r>
            <a:r>
              <a:rPr lang="en"/>
              <a:t>,</a:t>
            </a:r>
            <a:r>
              <a:rPr b="1" lang="en" sz="1600">
                <a:solidFill>
                  <a:srgbClr val="674EA7"/>
                </a:solidFill>
              </a:rPr>
              <a:t>	nfs[</a:t>
            </a:r>
            <a:r>
              <a:rPr b="1" lang="en" sz="1600">
                <a:solidFill>
                  <a:srgbClr val="741B47"/>
                </a:solidFill>
              </a:rPr>
              <a:t>7</a:t>
            </a:r>
            <a:r>
              <a:rPr b="1" lang="en" sz="1600">
                <a:solidFill>
                  <a:srgbClr val="674EA7"/>
                </a:solidFill>
              </a:rPr>
              <a:t>]</a:t>
            </a:r>
            <a:r>
              <a:rPr lang="en" sz="1600"/>
              <a:t>=</a:t>
            </a:r>
            <a:r>
              <a:rPr b="1" lang="en" sz="1600">
                <a:solidFill>
                  <a:srgbClr val="674EA7"/>
                </a:solidFill>
              </a:rPr>
              <a:t> 2</a:t>
            </a:r>
            <a:endParaRPr b="1" sz="1600">
              <a:solidFill>
                <a:srgbClr val="674EA7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600">
                <a:solidFill>
                  <a:srgbClr val="674EA7"/>
                </a:solidFill>
              </a:rPr>
              <a:t>previousNode[</a:t>
            </a:r>
            <a:r>
              <a:rPr b="1" lang="en" sz="1600">
                <a:solidFill>
                  <a:srgbClr val="741B47"/>
                </a:solidFill>
              </a:rPr>
              <a:t>6</a:t>
            </a:r>
            <a:r>
              <a:rPr b="1" lang="en" sz="1600">
                <a:solidFill>
                  <a:srgbClr val="674EA7"/>
                </a:solidFill>
              </a:rPr>
              <a:t>]</a:t>
            </a:r>
            <a:r>
              <a:rPr lang="en" sz="1600"/>
              <a:t>=</a:t>
            </a:r>
            <a:r>
              <a:rPr b="1" lang="en" sz="1600">
                <a:solidFill>
                  <a:srgbClr val="674EA7"/>
                </a:solidFill>
              </a:rPr>
              <a:t>	</a:t>
            </a:r>
            <a:r>
              <a:rPr b="1" lang="en" sz="1600">
                <a:solidFill>
                  <a:srgbClr val="023D6F"/>
                </a:solidFill>
              </a:rPr>
              <a:t>3</a:t>
            </a:r>
            <a:r>
              <a:rPr lang="en"/>
              <a:t>,</a:t>
            </a:r>
            <a:r>
              <a:rPr b="1" lang="en" sz="1600">
                <a:solidFill>
                  <a:srgbClr val="674EA7"/>
                </a:solidFill>
              </a:rPr>
              <a:t>	nfs[</a:t>
            </a:r>
            <a:r>
              <a:rPr b="1" lang="en" sz="1600">
                <a:solidFill>
                  <a:srgbClr val="741B47"/>
                </a:solidFill>
              </a:rPr>
              <a:t>6</a:t>
            </a:r>
            <a:r>
              <a:rPr b="1" lang="en" sz="1600">
                <a:solidFill>
                  <a:srgbClr val="674EA7"/>
                </a:solidFill>
              </a:rPr>
              <a:t>]</a:t>
            </a:r>
            <a:r>
              <a:rPr lang="en" sz="1600"/>
              <a:t>=</a:t>
            </a:r>
            <a:r>
              <a:rPr b="1" lang="en" sz="1600">
                <a:solidFill>
                  <a:srgbClr val="674EA7"/>
                </a:solidFill>
              </a:rPr>
              <a:t> 2</a:t>
            </a:r>
            <a:endParaRPr b="1" sz="1600">
              <a:solidFill>
                <a:srgbClr val="674EA7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/>
              <a:t>-our </a:t>
            </a:r>
            <a:r>
              <a:rPr i="1" lang="en" sz="1600"/>
              <a:t>visited </a:t>
            </a:r>
            <a:r>
              <a:rPr lang="en" sz="1600"/>
              <a:t>nodes are now: </a:t>
            </a:r>
            <a:r>
              <a:rPr b="1" lang="en">
                <a:solidFill>
                  <a:srgbClr val="741B47"/>
                </a:solidFill>
              </a:rPr>
              <a:t>1</a:t>
            </a:r>
            <a:r>
              <a:rPr lang="en"/>
              <a:t>, </a:t>
            </a:r>
            <a:r>
              <a:rPr b="1" lang="en">
                <a:solidFill>
                  <a:srgbClr val="023D6F"/>
                </a:solidFill>
              </a:rPr>
              <a:t>4</a:t>
            </a:r>
            <a:r>
              <a:rPr lang="en"/>
              <a:t>, </a:t>
            </a:r>
            <a:r>
              <a:rPr b="1" lang="en">
                <a:solidFill>
                  <a:srgbClr val="023D6F"/>
                </a:solidFill>
              </a:rPr>
              <a:t>2</a:t>
            </a:r>
            <a:r>
              <a:rPr lang="en"/>
              <a:t>, </a:t>
            </a:r>
            <a:r>
              <a:rPr b="1" lang="en">
                <a:solidFill>
                  <a:srgbClr val="023D6F"/>
                </a:solidFill>
              </a:rPr>
              <a:t>3</a:t>
            </a:r>
            <a:endParaRPr sz="16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7" name="Shape 1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8" name="Google Shape;1768;p53"/>
          <p:cNvSpPr txBox="1"/>
          <p:nvPr>
            <p:ph idx="1" type="body"/>
          </p:nvPr>
        </p:nvSpPr>
        <p:spPr>
          <a:xfrm>
            <a:off x="4106600" y="1177050"/>
            <a:ext cx="4325400" cy="278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/>
              <a:t>3rd (and final) step: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/>
              <a:t>using our </a:t>
            </a:r>
            <a:r>
              <a:rPr i="1" lang="en" sz="1600"/>
              <a:t>queue</a:t>
            </a:r>
            <a:r>
              <a:rPr lang="en" sz="1600"/>
              <a:t>: </a:t>
            </a:r>
            <a:r>
              <a:rPr b="1" lang="en" sz="1800">
                <a:solidFill>
                  <a:srgbClr val="741B47"/>
                </a:solidFill>
              </a:rPr>
              <a:t>5</a:t>
            </a:r>
            <a:r>
              <a:rPr lang="en" sz="1800"/>
              <a:t>, </a:t>
            </a:r>
            <a:r>
              <a:rPr b="1" lang="en" sz="1800">
                <a:solidFill>
                  <a:srgbClr val="741B47"/>
                </a:solidFill>
              </a:rPr>
              <a:t>7</a:t>
            </a:r>
            <a:r>
              <a:rPr lang="en" sz="1800"/>
              <a:t>, </a:t>
            </a:r>
            <a:r>
              <a:rPr b="1" lang="en" sz="1800">
                <a:solidFill>
                  <a:srgbClr val="741B47"/>
                </a:solidFill>
              </a:rPr>
              <a:t>6 </a:t>
            </a:r>
            <a:r>
              <a:rPr lang="en" sz="1800"/>
              <a:t>: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/>
              <a:t>-we </a:t>
            </a:r>
            <a:r>
              <a:rPr i="1" lang="en" sz="1600"/>
              <a:t>visit </a:t>
            </a:r>
            <a:r>
              <a:rPr b="1" lang="en" sz="1800">
                <a:solidFill>
                  <a:srgbClr val="741B47"/>
                </a:solidFill>
              </a:rPr>
              <a:t>5</a:t>
            </a:r>
            <a:r>
              <a:rPr lang="en" sz="1600"/>
              <a:t> and our </a:t>
            </a:r>
            <a:r>
              <a:rPr i="1" lang="en" sz="1600"/>
              <a:t>queue </a:t>
            </a:r>
            <a:r>
              <a:rPr lang="en" sz="1600"/>
              <a:t>becomes: </a:t>
            </a:r>
            <a:r>
              <a:rPr b="1" lang="en" sz="1800">
                <a:solidFill>
                  <a:srgbClr val="741B47"/>
                </a:solidFill>
              </a:rPr>
              <a:t>7</a:t>
            </a:r>
            <a:r>
              <a:rPr lang="en" sz="1800"/>
              <a:t>, </a:t>
            </a:r>
            <a:r>
              <a:rPr b="1" lang="en" sz="1800">
                <a:solidFill>
                  <a:srgbClr val="741B47"/>
                </a:solidFill>
              </a:rPr>
              <a:t>6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-nothing gets added to the </a:t>
            </a:r>
            <a:r>
              <a:rPr i="1" lang="en" sz="1600"/>
              <a:t>queue </a:t>
            </a:r>
            <a:r>
              <a:rPr lang="en" sz="1600"/>
              <a:t>since </a:t>
            </a:r>
            <a:r>
              <a:rPr b="1" lang="en" sz="1800">
                <a:solidFill>
                  <a:srgbClr val="741B47"/>
                </a:solidFill>
              </a:rPr>
              <a:t>5</a:t>
            </a:r>
            <a:r>
              <a:rPr lang="en" sz="1600"/>
              <a:t> has no child nodes, 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-similarly we have no new nodes to set a </a:t>
            </a:r>
            <a:r>
              <a:rPr b="1" lang="en" sz="1600">
                <a:solidFill>
                  <a:srgbClr val="674EA7"/>
                </a:solidFill>
              </a:rPr>
              <a:t>previousNode[]</a:t>
            </a:r>
            <a:r>
              <a:rPr lang="en" sz="1600"/>
              <a:t> and </a:t>
            </a:r>
            <a:r>
              <a:rPr b="1" lang="en" sz="1600">
                <a:solidFill>
                  <a:srgbClr val="674EA7"/>
                </a:solidFill>
              </a:rPr>
              <a:t>nfs[]</a:t>
            </a:r>
            <a:r>
              <a:rPr lang="en" sz="1600"/>
              <a:t> value for)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our </a:t>
            </a:r>
            <a:r>
              <a:rPr i="1" lang="en" sz="1600"/>
              <a:t>visited </a:t>
            </a:r>
            <a:r>
              <a:rPr lang="en" sz="1600"/>
              <a:t>nodes are now: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741B47"/>
                </a:solidFill>
              </a:rPr>
              <a:t>1</a:t>
            </a:r>
            <a:r>
              <a:rPr lang="en" sz="1800"/>
              <a:t>, </a:t>
            </a:r>
            <a:r>
              <a:rPr b="1" lang="en" sz="1800">
                <a:solidFill>
                  <a:srgbClr val="023D6F"/>
                </a:solidFill>
              </a:rPr>
              <a:t>4</a:t>
            </a:r>
            <a:r>
              <a:rPr lang="en" sz="1800"/>
              <a:t>, </a:t>
            </a:r>
            <a:r>
              <a:rPr b="1" lang="en" sz="1800">
                <a:solidFill>
                  <a:srgbClr val="023D6F"/>
                </a:solidFill>
              </a:rPr>
              <a:t>2</a:t>
            </a:r>
            <a:r>
              <a:rPr lang="en" sz="1800"/>
              <a:t>, </a:t>
            </a:r>
            <a:r>
              <a:rPr b="1" lang="en" sz="1800">
                <a:solidFill>
                  <a:srgbClr val="023D6F"/>
                </a:solidFill>
              </a:rPr>
              <a:t>3</a:t>
            </a:r>
            <a:r>
              <a:rPr b="1" lang="en" sz="1800"/>
              <a:t>, </a:t>
            </a:r>
            <a:r>
              <a:rPr b="1" lang="en" sz="1800">
                <a:solidFill>
                  <a:srgbClr val="741B47"/>
                </a:solidFill>
              </a:rPr>
              <a:t>5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741B47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1769" name="Google Shape;1769;p53"/>
          <p:cNvSpPr txBox="1"/>
          <p:nvPr>
            <p:ph type="title"/>
          </p:nvPr>
        </p:nvSpPr>
        <p:spPr>
          <a:xfrm>
            <a:off x="2918900" y="476225"/>
            <a:ext cx="41349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ALTERED BFS: STEP 3</a:t>
            </a:r>
            <a:endParaRPr/>
          </a:p>
        </p:txBody>
      </p:sp>
      <p:grpSp>
        <p:nvGrpSpPr>
          <p:cNvPr id="1770" name="Google Shape;1770;p53"/>
          <p:cNvGrpSpPr/>
          <p:nvPr/>
        </p:nvGrpSpPr>
        <p:grpSpPr>
          <a:xfrm>
            <a:off x="784665" y="342445"/>
            <a:ext cx="1835695" cy="1796211"/>
            <a:chOff x="712002" y="2777270"/>
            <a:chExt cx="1835695" cy="1796211"/>
          </a:xfrm>
        </p:grpSpPr>
        <p:sp>
          <p:nvSpPr>
            <p:cNvPr id="1771" name="Google Shape;1771;p53"/>
            <p:cNvSpPr/>
            <p:nvPr/>
          </p:nvSpPr>
          <p:spPr>
            <a:xfrm>
              <a:off x="768426" y="2827984"/>
              <a:ext cx="1728580" cy="17017"/>
            </a:xfrm>
            <a:custGeom>
              <a:rect b="b" l="l" r="r" t="t"/>
              <a:pathLst>
                <a:path extrusionOk="0" h="266" w="27020">
                  <a:moveTo>
                    <a:pt x="0" y="1"/>
                  </a:moveTo>
                  <a:lnTo>
                    <a:pt x="0" y="265"/>
                  </a:lnTo>
                  <a:lnTo>
                    <a:pt x="27019" y="265"/>
                  </a:lnTo>
                  <a:lnTo>
                    <a:pt x="2701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2" name="Google Shape;1772;p53"/>
            <p:cNvSpPr/>
            <p:nvPr/>
          </p:nvSpPr>
          <p:spPr>
            <a:xfrm>
              <a:off x="768426" y="2827984"/>
              <a:ext cx="1728580" cy="17017"/>
            </a:xfrm>
            <a:custGeom>
              <a:rect b="b" l="l" r="r" t="t"/>
              <a:pathLst>
                <a:path extrusionOk="0" fill="none" h="266" w="27020">
                  <a:moveTo>
                    <a:pt x="27019" y="1"/>
                  </a:moveTo>
                  <a:lnTo>
                    <a:pt x="0" y="1"/>
                  </a:lnTo>
                  <a:lnTo>
                    <a:pt x="0" y="265"/>
                  </a:lnTo>
                  <a:lnTo>
                    <a:pt x="27019" y="265"/>
                  </a:lnTo>
                  <a:lnTo>
                    <a:pt x="27019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3" name="Google Shape;1773;p53"/>
            <p:cNvSpPr/>
            <p:nvPr/>
          </p:nvSpPr>
          <p:spPr>
            <a:xfrm>
              <a:off x="768426" y="2827988"/>
              <a:ext cx="16953" cy="1694762"/>
            </a:xfrm>
            <a:custGeom>
              <a:rect b="b" l="l" r="r" t="t"/>
              <a:pathLst>
                <a:path extrusionOk="0" h="26491" w="265">
                  <a:moveTo>
                    <a:pt x="0" y="1"/>
                  </a:moveTo>
                  <a:lnTo>
                    <a:pt x="0" y="4849"/>
                  </a:lnTo>
                  <a:lnTo>
                    <a:pt x="264" y="4849"/>
                  </a:lnTo>
                  <a:lnTo>
                    <a:pt x="264" y="1"/>
                  </a:lnTo>
                  <a:close/>
                  <a:moveTo>
                    <a:pt x="0" y="5114"/>
                  </a:moveTo>
                  <a:lnTo>
                    <a:pt x="0" y="10227"/>
                  </a:lnTo>
                  <a:lnTo>
                    <a:pt x="264" y="10227"/>
                  </a:lnTo>
                  <a:lnTo>
                    <a:pt x="264" y="5114"/>
                  </a:lnTo>
                  <a:close/>
                  <a:moveTo>
                    <a:pt x="0" y="10491"/>
                  </a:moveTo>
                  <a:lnTo>
                    <a:pt x="0" y="15604"/>
                  </a:lnTo>
                  <a:lnTo>
                    <a:pt x="264" y="15604"/>
                  </a:lnTo>
                  <a:lnTo>
                    <a:pt x="264" y="10491"/>
                  </a:lnTo>
                  <a:close/>
                  <a:moveTo>
                    <a:pt x="0" y="15868"/>
                  </a:moveTo>
                  <a:lnTo>
                    <a:pt x="0" y="20981"/>
                  </a:lnTo>
                  <a:lnTo>
                    <a:pt x="264" y="20981"/>
                  </a:lnTo>
                  <a:lnTo>
                    <a:pt x="264" y="15868"/>
                  </a:lnTo>
                  <a:close/>
                  <a:moveTo>
                    <a:pt x="0" y="21246"/>
                  </a:moveTo>
                  <a:lnTo>
                    <a:pt x="0" y="26491"/>
                  </a:lnTo>
                  <a:lnTo>
                    <a:pt x="44" y="26491"/>
                  </a:lnTo>
                  <a:lnTo>
                    <a:pt x="44" y="26226"/>
                  </a:lnTo>
                  <a:lnTo>
                    <a:pt x="264" y="26226"/>
                  </a:lnTo>
                  <a:lnTo>
                    <a:pt x="264" y="212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4" name="Google Shape;1774;p53"/>
            <p:cNvSpPr/>
            <p:nvPr/>
          </p:nvSpPr>
          <p:spPr>
            <a:xfrm>
              <a:off x="1112406" y="2827988"/>
              <a:ext cx="16953" cy="1677848"/>
            </a:xfrm>
            <a:custGeom>
              <a:rect b="b" l="l" r="r" t="t"/>
              <a:pathLst>
                <a:path extrusionOk="0" h="26227" w="265">
                  <a:moveTo>
                    <a:pt x="0" y="1"/>
                  </a:moveTo>
                  <a:lnTo>
                    <a:pt x="0" y="4849"/>
                  </a:lnTo>
                  <a:lnTo>
                    <a:pt x="265" y="4849"/>
                  </a:lnTo>
                  <a:lnTo>
                    <a:pt x="265" y="1"/>
                  </a:lnTo>
                  <a:close/>
                  <a:moveTo>
                    <a:pt x="0" y="5114"/>
                  </a:moveTo>
                  <a:lnTo>
                    <a:pt x="0" y="10227"/>
                  </a:lnTo>
                  <a:lnTo>
                    <a:pt x="265" y="10227"/>
                  </a:lnTo>
                  <a:lnTo>
                    <a:pt x="265" y="5114"/>
                  </a:lnTo>
                  <a:close/>
                  <a:moveTo>
                    <a:pt x="0" y="10491"/>
                  </a:moveTo>
                  <a:lnTo>
                    <a:pt x="0" y="15604"/>
                  </a:lnTo>
                  <a:lnTo>
                    <a:pt x="265" y="15604"/>
                  </a:lnTo>
                  <a:lnTo>
                    <a:pt x="265" y="10491"/>
                  </a:lnTo>
                  <a:close/>
                  <a:moveTo>
                    <a:pt x="0" y="15868"/>
                  </a:moveTo>
                  <a:lnTo>
                    <a:pt x="0" y="20981"/>
                  </a:lnTo>
                  <a:lnTo>
                    <a:pt x="265" y="20981"/>
                  </a:lnTo>
                  <a:lnTo>
                    <a:pt x="265" y="15868"/>
                  </a:lnTo>
                  <a:close/>
                  <a:moveTo>
                    <a:pt x="0" y="21246"/>
                  </a:moveTo>
                  <a:lnTo>
                    <a:pt x="0" y="26226"/>
                  </a:lnTo>
                  <a:lnTo>
                    <a:pt x="265" y="26226"/>
                  </a:lnTo>
                  <a:lnTo>
                    <a:pt x="265" y="212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5" name="Google Shape;1775;p53"/>
            <p:cNvSpPr/>
            <p:nvPr/>
          </p:nvSpPr>
          <p:spPr>
            <a:xfrm>
              <a:off x="1112406" y="4187084"/>
              <a:ext cx="16953" cy="318719"/>
            </a:xfrm>
            <a:custGeom>
              <a:rect b="b" l="l" r="r" t="t"/>
              <a:pathLst>
                <a:path extrusionOk="0" fill="none" h="4982" w="265">
                  <a:moveTo>
                    <a:pt x="265" y="1"/>
                  </a:moveTo>
                  <a:lnTo>
                    <a:pt x="0" y="1"/>
                  </a:lnTo>
                  <a:lnTo>
                    <a:pt x="0" y="4981"/>
                  </a:lnTo>
                  <a:lnTo>
                    <a:pt x="265" y="4981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6" name="Google Shape;1776;p53"/>
            <p:cNvSpPr/>
            <p:nvPr/>
          </p:nvSpPr>
          <p:spPr>
            <a:xfrm>
              <a:off x="1112406" y="3843104"/>
              <a:ext cx="16953" cy="327163"/>
            </a:xfrm>
            <a:custGeom>
              <a:rect b="b" l="l" r="r" t="t"/>
              <a:pathLst>
                <a:path extrusionOk="0" fill="none" h="5114" w="265">
                  <a:moveTo>
                    <a:pt x="265" y="0"/>
                  </a:moveTo>
                  <a:lnTo>
                    <a:pt x="0" y="0"/>
                  </a:lnTo>
                  <a:lnTo>
                    <a:pt x="0" y="5113"/>
                  </a:lnTo>
                  <a:lnTo>
                    <a:pt x="265" y="5113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7" name="Google Shape;1777;p53"/>
            <p:cNvSpPr/>
            <p:nvPr/>
          </p:nvSpPr>
          <p:spPr>
            <a:xfrm>
              <a:off x="1112406" y="3499060"/>
              <a:ext cx="16953" cy="327163"/>
            </a:xfrm>
            <a:custGeom>
              <a:rect b="b" l="l" r="r" t="t"/>
              <a:pathLst>
                <a:path extrusionOk="0" fill="none" h="5114" w="265">
                  <a:moveTo>
                    <a:pt x="265" y="1"/>
                  </a:moveTo>
                  <a:lnTo>
                    <a:pt x="0" y="1"/>
                  </a:lnTo>
                  <a:lnTo>
                    <a:pt x="0" y="5114"/>
                  </a:lnTo>
                  <a:lnTo>
                    <a:pt x="265" y="5114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8" name="Google Shape;1778;p53"/>
            <p:cNvSpPr/>
            <p:nvPr/>
          </p:nvSpPr>
          <p:spPr>
            <a:xfrm>
              <a:off x="1112406" y="3155080"/>
              <a:ext cx="16953" cy="327163"/>
            </a:xfrm>
            <a:custGeom>
              <a:rect b="b" l="l" r="r" t="t"/>
              <a:pathLst>
                <a:path extrusionOk="0" fill="none" h="5114" w="265">
                  <a:moveTo>
                    <a:pt x="265" y="1"/>
                  </a:moveTo>
                  <a:lnTo>
                    <a:pt x="0" y="1"/>
                  </a:lnTo>
                  <a:lnTo>
                    <a:pt x="0" y="5114"/>
                  </a:lnTo>
                  <a:lnTo>
                    <a:pt x="265" y="5114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9" name="Google Shape;1779;p53"/>
            <p:cNvSpPr/>
            <p:nvPr/>
          </p:nvSpPr>
          <p:spPr>
            <a:xfrm>
              <a:off x="1112406" y="2827988"/>
              <a:ext cx="16953" cy="310274"/>
            </a:xfrm>
            <a:custGeom>
              <a:rect b="b" l="l" r="r" t="t"/>
              <a:pathLst>
                <a:path extrusionOk="0" fill="none" h="4850" w="265">
                  <a:moveTo>
                    <a:pt x="265" y="1"/>
                  </a:moveTo>
                  <a:lnTo>
                    <a:pt x="0" y="1"/>
                  </a:lnTo>
                  <a:lnTo>
                    <a:pt x="0" y="4849"/>
                  </a:lnTo>
                  <a:lnTo>
                    <a:pt x="265" y="4849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0" name="Google Shape;1780;p53"/>
            <p:cNvSpPr/>
            <p:nvPr/>
          </p:nvSpPr>
          <p:spPr>
            <a:xfrm>
              <a:off x="1456386" y="2827988"/>
              <a:ext cx="17017" cy="1677848"/>
            </a:xfrm>
            <a:custGeom>
              <a:rect b="b" l="l" r="r" t="t"/>
              <a:pathLst>
                <a:path extrusionOk="0" h="26227" w="266">
                  <a:moveTo>
                    <a:pt x="1" y="1"/>
                  </a:moveTo>
                  <a:lnTo>
                    <a:pt x="1" y="4849"/>
                  </a:lnTo>
                  <a:lnTo>
                    <a:pt x="265" y="4849"/>
                  </a:lnTo>
                  <a:lnTo>
                    <a:pt x="265" y="1"/>
                  </a:lnTo>
                  <a:close/>
                  <a:moveTo>
                    <a:pt x="1" y="5114"/>
                  </a:moveTo>
                  <a:lnTo>
                    <a:pt x="1" y="10227"/>
                  </a:lnTo>
                  <a:lnTo>
                    <a:pt x="265" y="10227"/>
                  </a:lnTo>
                  <a:lnTo>
                    <a:pt x="265" y="5114"/>
                  </a:lnTo>
                  <a:close/>
                  <a:moveTo>
                    <a:pt x="1" y="10491"/>
                  </a:moveTo>
                  <a:lnTo>
                    <a:pt x="1" y="15604"/>
                  </a:lnTo>
                  <a:lnTo>
                    <a:pt x="265" y="15604"/>
                  </a:lnTo>
                  <a:lnTo>
                    <a:pt x="265" y="10491"/>
                  </a:lnTo>
                  <a:close/>
                  <a:moveTo>
                    <a:pt x="1" y="15868"/>
                  </a:moveTo>
                  <a:lnTo>
                    <a:pt x="1" y="20981"/>
                  </a:lnTo>
                  <a:lnTo>
                    <a:pt x="265" y="20981"/>
                  </a:lnTo>
                  <a:lnTo>
                    <a:pt x="265" y="15868"/>
                  </a:lnTo>
                  <a:close/>
                  <a:moveTo>
                    <a:pt x="1" y="21246"/>
                  </a:moveTo>
                  <a:lnTo>
                    <a:pt x="1" y="26226"/>
                  </a:lnTo>
                  <a:lnTo>
                    <a:pt x="265" y="26226"/>
                  </a:lnTo>
                  <a:lnTo>
                    <a:pt x="265" y="212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1" name="Google Shape;1781;p53"/>
            <p:cNvSpPr/>
            <p:nvPr/>
          </p:nvSpPr>
          <p:spPr>
            <a:xfrm>
              <a:off x="1456386" y="4187084"/>
              <a:ext cx="17017" cy="318719"/>
            </a:xfrm>
            <a:custGeom>
              <a:rect b="b" l="l" r="r" t="t"/>
              <a:pathLst>
                <a:path extrusionOk="0" fill="none" h="4982" w="266">
                  <a:moveTo>
                    <a:pt x="265" y="1"/>
                  </a:moveTo>
                  <a:lnTo>
                    <a:pt x="1" y="1"/>
                  </a:lnTo>
                  <a:lnTo>
                    <a:pt x="1" y="4981"/>
                  </a:lnTo>
                  <a:lnTo>
                    <a:pt x="265" y="4981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2" name="Google Shape;1782;p53"/>
            <p:cNvSpPr/>
            <p:nvPr/>
          </p:nvSpPr>
          <p:spPr>
            <a:xfrm>
              <a:off x="1456386" y="3843104"/>
              <a:ext cx="17017" cy="327163"/>
            </a:xfrm>
            <a:custGeom>
              <a:rect b="b" l="l" r="r" t="t"/>
              <a:pathLst>
                <a:path extrusionOk="0" fill="none" h="5114" w="266">
                  <a:moveTo>
                    <a:pt x="265" y="0"/>
                  </a:moveTo>
                  <a:lnTo>
                    <a:pt x="1" y="0"/>
                  </a:lnTo>
                  <a:lnTo>
                    <a:pt x="1" y="5113"/>
                  </a:lnTo>
                  <a:lnTo>
                    <a:pt x="265" y="5113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3" name="Google Shape;1783;p53"/>
            <p:cNvSpPr/>
            <p:nvPr/>
          </p:nvSpPr>
          <p:spPr>
            <a:xfrm>
              <a:off x="1456386" y="3499060"/>
              <a:ext cx="17017" cy="327163"/>
            </a:xfrm>
            <a:custGeom>
              <a:rect b="b" l="l" r="r" t="t"/>
              <a:pathLst>
                <a:path extrusionOk="0" fill="none" h="5114" w="266">
                  <a:moveTo>
                    <a:pt x="265" y="1"/>
                  </a:moveTo>
                  <a:lnTo>
                    <a:pt x="1" y="1"/>
                  </a:lnTo>
                  <a:lnTo>
                    <a:pt x="1" y="5114"/>
                  </a:lnTo>
                  <a:lnTo>
                    <a:pt x="265" y="5114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4" name="Google Shape;1784;p53"/>
            <p:cNvSpPr/>
            <p:nvPr/>
          </p:nvSpPr>
          <p:spPr>
            <a:xfrm>
              <a:off x="1456386" y="3155080"/>
              <a:ext cx="17017" cy="327163"/>
            </a:xfrm>
            <a:custGeom>
              <a:rect b="b" l="l" r="r" t="t"/>
              <a:pathLst>
                <a:path extrusionOk="0" fill="none" h="5114" w="266">
                  <a:moveTo>
                    <a:pt x="265" y="1"/>
                  </a:moveTo>
                  <a:lnTo>
                    <a:pt x="1" y="1"/>
                  </a:lnTo>
                  <a:lnTo>
                    <a:pt x="1" y="5114"/>
                  </a:lnTo>
                  <a:lnTo>
                    <a:pt x="265" y="5114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5" name="Google Shape;1785;p53"/>
            <p:cNvSpPr/>
            <p:nvPr/>
          </p:nvSpPr>
          <p:spPr>
            <a:xfrm>
              <a:off x="1456386" y="2827988"/>
              <a:ext cx="17017" cy="310274"/>
            </a:xfrm>
            <a:custGeom>
              <a:rect b="b" l="l" r="r" t="t"/>
              <a:pathLst>
                <a:path extrusionOk="0" fill="none" h="4850" w="266">
                  <a:moveTo>
                    <a:pt x="265" y="1"/>
                  </a:moveTo>
                  <a:lnTo>
                    <a:pt x="1" y="1"/>
                  </a:lnTo>
                  <a:lnTo>
                    <a:pt x="1" y="4849"/>
                  </a:lnTo>
                  <a:lnTo>
                    <a:pt x="265" y="4849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6" name="Google Shape;1786;p53"/>
            <p:cNvSpPr/>
            <p:nvPr/>
          </p:nvSpPr>
          <p:spPr>
            <a:xfrm>
              <a:off x="1800431" y="2827988"/>
              <a:ext cx="16953" cy="1677848"/>
            </a:xfrm>
            <a:custGeom>
              <a:rect b="b" l="l" r="r" t="t"/>
              <a:pathLst>
                <a:path extrusionOk="0" h="26227" w="265">
                  <a:moveTo>
                    <a:pt x="0" y="1"/>
                  </a:moveTo>
                  <a:lnTo>
                    <a:pt x="0" y="4849"/>
                  </a:lnTo>
                  <a:lnTo>
                    <a:pt x="265" y="4849"/>
                  </a:lnTo>
                  <a:lnTo>
                    <a:pt x="265" y="1"/>
                  </a:lnTo>
                  <a:close/>
                  <a:moveTo>
                    <a:pt x="0" y="5114"/>
                  </a:moveTo>
                  <a:lnTo>
                    <a:pt x="0" y="10227"/>
                  </a:lnTo>
                  <a:lnTo>
                    <a:pt x="265" y="10227"/>
                  </a:lnTo>
                  <a:lnTo>
                    <a:pt x="265" y="5114"/>
                  </a:lnTo>
                  <a:close/>
                  <a:moveTo>
                    <a:pt x="0" y="10491"/>
                  </a:moveTo>
                  <a:lnTo>
                    <a:pt x="0" y="15604"/>
                  </a:lnTo>
                  <a:lnTo>
                    <a:pt x="265" y="15604"/>
                  </a:lnTo>
                  <a:lnTo>
                    <a:pt x="265" y="10491"/>
                  </a:lnTo>
                  <a:close/>
                  <a:moveTo>
                    <a:pt x="0" y="15868"/>
                  </a:moveTo>
                  <a:lnTo>
                    <a:pt x="0" y="20981"/>
                  </a:lnTo>
                  <a:lnTo>
                    <a:pt x="265" y="20981"/>
                  </a:lnTo>
                  <a:lnTo>
                    <a:pt x="265" y="15868"/>
                  </a:lnTo>
                  <a:close/>
                  <a:moveTo>
                    <a:pt x="0" y="21246"/>
                  </a:moveTo>
                  <a:lnTo>
                    <a:pt x="0" y="26226"/>
                  </a:lnTo>
                  <a:lnTo>
                    <a:pt x="265" y="26226"/>
                  </a:lnTo>
                  <a:lnTo>
                    <a:pt x="265" y="212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7" name="Google Shape;1787;p53"/>
            <p:cNvSpPr/>
            <p:nvPr/>
          </p:nvSpPr>
          <p:spPr>
            <a:xfrm>
              <a:off x="1800431" y="4187084"/>
              <a:ext cx="16953" cy="318719"/>
            </a:xfrm>
            <a:custGeom>
              <a:rect b="b" l="l" r="r" t="t"/>
              <a:pathLst>
                <a:path extrusionOk="0" fill="none" h="4982" w="265">
                  <a:moveTo>
                    <a:pt x="265" y="1"/>
                  </a:moveTo>
                  <a:lnTo>
                    <a:pt x="0" y="1"/>
                  </a:lnTo>
                  <a:lnTo>
                    <a:pt x="0" y="4981"/>
                  </a:lnTo>
                  <a:lnTo>
                    <a:pt x="265" y="4981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8" name="Google Shape;1788;p53"/>
            <p:cNvSpPr/>
            <p:nvPr/>
          </p:nvSpPr>
          <p:spPr>
            <a:xfrm>
              <a:off x="1800431" y="3843104"/>
              <a:ext cx="16953" cy="327163"/>
            </a:xfrm>
            <a:custGeom>
              <a:rect b="b" l="l" r="r" t="t"/>
              <a:pathLst>
                <a:path extrusionOk="0" fill="none" h="5114" w="265">
                  <a:moveTo>
                    <a:pt x="265" y="0"/>
                  </a:moveTo>
                  <a:lnTo>
                    <a:pt x="0" y="0"/>
                  </a:lnTo>
                  <a:lnTo>
                    <a:pt x="0" y="5113"/>
                  </a:lnTo>
                  <a:lnTo>
                    <a:pt x="265" y="5113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9" name="Google Shape;1789;p53"/>
            <p:cNvSpPr/>
            <p:nvPr/>
          </p:nvSpPr>
          <p:spPr>
            <a:xfrm>
              <a:off x="1800431" y="3499060"/>
              <a:ext cx="16953" cy="327163"/>
            </a:xfrm>
            <a:custGeom>
              <a:rect b="b" l="l" r="r" t="t"/>
              <a:pathLst>
                <a:path extrusionOk="0" fill="none" h="5114" w="265">
                  <a:moveTo>
                    <a:pt x="265" y="1"/>
                  </a:moveTo>
                  <a:lnTo>
                    <a:pt x="0" y="1"/>
                  </a:lnTo>
                  <a:lnTo>
                    <a:pt x="0" y="5114"/>
                  </a:lnTo>
                  <a:lnTo>
                    <a:pt x="265" y="5114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0" name="Google Shape;1790;p53"/>
            <p:cNvSpPr/>
            <p:nvPr/>
          </p:nvSpPr>
          <p:spPr>
            <a:xfrm>
              <a:off x="1800431" y="3155080"/>
              <a:ext cx="16953" cy="327163"/>
            </a:xfrm>
            <a:custGeom>
              <a:rect b="b" l="l" r="r" t="t"/>
              <a:pathLst>
                <a:path extrusionOk="0" fill="none" h="5114" w="265">
                  <a:moveTo>
                    <a:pt x="265" y="1"/>
                  </a:moveTo>
                  <a:lnTo>
                    <a:pt x="0" y="1"/>
                  </a:lnTo>
                  <a:lnTo>
                    <a:pt x="0" y="5114"/>
                  </a:lnTo>
                  <a:lnTo>
                    <a:pt x="265" y="5114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1" name="Google Shape;1791;p53"/>
            <p:cNvSpPr/>
            <p:nvPr/>
          </p:nvSpPr>
          <p:spPr>
            <a:xfrm>
              <a:off x="1800431" y="2827988"/>
              <a:ext cx="16953" cy="310274"/>
            </a:xfrm>
            <a:custGeom>
              <a:rect b="b" l="l" r="r" t="t"/>
              <a:pathLst>
                <a:path extrusionOk="0" fill="none" h="4850" w="265">
                  <a:moveTo>
                    <a:pt x="265" y="1"/>
                  </a:moveTo>
                  <a:lnTo>
                    <a:pt x="0" y="1"/>
                  </a:lnTo>
                  <a:lnTo>
                    <a:pt x="0" y="4849"/>
                  </a:lnTo>
                  <a:lnTo>
                    <a:pt x="265" y="4849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2" name="Google Shape;1792;p53"/>
            <p:cNvSpPr/>
            <p:nvPr/>
          </p:nvSpPr>
          <p:spPr>
            <a:xfrm>
              <a:off x="2144411" y="2827988"/>
              <a:ext cx="16953" cy="1677848"/>
            </a:xfrm>
            <a:custGeom>
              <a:rect b="b" l="l" r="r" t="t"/>
              <a:pathLst>
                <a:path extrusionOk="0" h="26227" w="265">
                  <a:moveTo>
                    <a:pt x="1" y="1"/>
                  </a:moveTo>
                  <a:lnTo>
                    <a:pt x="1" y="4849"/>
                  </a:lnTo>
                  <a:lnTo>
                    <a:pt x="265" y="4849"/>
                  </a:lnTo>
                  <a:lnTo>
                    <a:pt x="265" y="1"/>
                  </a:lnTo>
                  <a:close/>
                  <a:moveTo>
                    <a:pt x="1" y="5114"/>
                  </a:moveTo>
                  <a:lnTo>
                    <a:pt x="1" y="10227"/>
                  </a:lnTo>
                  <a:lnTo>
                    <a:pt x="265" y="10227"/>
                  </a:lnTo>
                  <a:lnTo>
                    <a:pt x="265" y="5114"/>
                  </a:lnTo>
                  <a:close/>
                  <a:moveTo>
                    <a:pt x="1" y="10491"/>
                  </a:moveTo>
                  <a:lnTo>
                    <a:pt x="1" y="15604"/>
                  </a:lnTo>
                  <a:lnTo>
                    <a:pt x="265" y="15604"/>
                  </a:lnTo>
                  <a:lnTo>
                    <a:pt x="265" y="10491"/>
                  </a:lnTo>
                  <a:close/>
                  <a:moveTo>
                    <a:pt x="1" y="15868"/>
                  </a:moveTo>
                  <a:lnTo>
                    <a:pt x="1" y="20981"/>
                  </a:lnTo>
                  <a:lnTo>
                    <a:pt x="265" y="20981"/>
                  </a:lnTo>
                  <a:lnTo>
                    <a:pt x="265" y="15868"/>
                  </a:lnTo>
                  <a:close/>
                  <a:moveTo>
                    <a:pt x="1" y="21246"/>
                  </a:moveTo>
                  <a:lnTo>
                    <a:pt x="1" y="26226"/>
                  </a:lnTo>
                  <a:lnTo>
                    <a:pt x="265" y="26226"/>
                  </a:lnTo>
                  <a:lnTo>
                    <a:pt x="265" y="212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3" name="Google Shape;1793;p53"/>
            <p:cNvSpPr/>
            <p:nvPr/>
          </p:nvSpPr>
          <p:spPr>
            <a:xfrm>
              <a:off x="2144411" y="4187084"/>
              <a:ext cx="16953" cy="318719"/>
            </a:xfrm>
            <a:custGeom>
              <a:rect b="b" l="l" r="r" t="t"/>
              <a:pathLst>
                <a:path extrusionOk="0" fill="none" h="4982" w="265">
                  <a:moveTo>
                    <a:pt x="265" y="1"/>
                  </a:moveTo>
                  <a:lnTo>
                    <a:pt x="1" y="1"/>
                  </a:lnTo>
                  <a:lnTo>
                    <a:pt x="1" y="4981"/>
                  </a:lnTo>
                  <a:lnTo>
                    <a:pt x="265" y="4981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4" name="Google Shape;1794;p53"/>
            <p:cNvSpPr/>
            <p:nvPr/>
          </p:nvSpPr>
          <p:spPr>
            <a:xfrm>
              <a:off x="2144411" y="3843104"/>
              <a:ext cx="16953" cy="327163"/>
            </a:xfrm>
            <a:custGeom>
              <a:rect b="b" l="l" r="r" t="t"/>
              <a:pathLst>
                <a:path extrusionOk="0" fill="none" h="5114" w="265">
                  <a:moveTo>
                    <a:pt x="265" y="0"/>
                  </a:moveTo>
                  <a:lnTo>
                    <a:pt x="1" y="0"/>
                  </a:lnTo>
                  <a:lnTo>
                    <a:pt x="1" y="5113"/>
                  </a:lnTo>
                  <a:lnTo>
                    <a:pt x="265" y="5113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5" name="Google Shape;1795;p53"/>
            <p:cNvSpPr/>
            <p:nvPr/>
          </p:nvSpPr>
          <p:spPr>
            <a:xfrm>
              <a:off x="2144411" y="3499060"/>
              <a:ext cx="16953" cy="327163"/>
            </a:xfrm>
            <a:custGeom>
              <a:rect b="b" l="l" r="r" t="t"/>
              <a:pathLst>
                <a:path extrusionOk="0" fill="none" h="5114" w="265">
                  <a:moveTo>
                    <a:pt x="265" y="1"/>
                  </a:moveTo>
                  <a:lnTo>
                    <a:pt x="1" y="1"/>
                  </a:lnTo>
                  <a:lnTo>
                    <a:pt x="1" y="5114"/>
                  </a:lnTo>
                  <a:lnTo>
                    <a:pt x="265" y="5114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6" name="Google Shape;1796;p53"/>
            <p:cNvSpPr/>
            <p:nvPr/>
          </p:nvSpPr>
          <p:spPr>
            <a:xfrm>
              <a:off x="2144411" y="3155080"/>
              <a:ext cx="16953" cy="327163"/>
            </a:xfrm>
            <a:custGeom>
              <a:rect b="b" l="l" r="r" t="t"/>
              <a:pathLst>
                <a:path extrusionOk="0" fill="none" h="5114" w="265">
                  <a:moveTo>
                    <a:pt x="265" y="1"/>
                  </a:moveTo>
                  <a:lnTo>
                    <a:pt x="1" y="1"/>
                  </a:lnTo>
                  <a:lnTo>
                    <a:pt x="1" y="5114"/>
                  </a:lnTo>
                  <a:lnTo>
                    <a:pt x="265" y="5114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7" name="Google Shape;1797;p53"/>
            <p:cNvSpPr/>
            <p:nvPr/>
          </p:nvSpPr>
          <p:spPr>
            <a:xfrm>
              <a:off x="2144411" y="2827988"/>
              <a:ext cx="16953" cy="310274"/>
            </a:xfrm>
            <a:custGeom>
              <a:rect b="b" l="l" r="r" t="t"/>
              <a:pathLst>
                <a:path extrusionOk="0" fill="none" h="4850" w="265">
                  <a:moveTo>
                    <a:pt x="265" y="1"/>
                  </a:moveTo>
                  <a:lnTo>
                    <a:pt x="1" y="1"/>
                  </a:lnTo>
                  <a:lnTo>
                    <a:pt x="1" y="4849"/>
                  </a:lnTo>
                  <a:lnTo>
                    <a:pt x="265" y="4849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8" name="Google Shape;1798;p53"/>
            <p:cNvSpPr/>
            <p:nvPr/>
          </p:nvSpPr>
          <p:spPr>
            <a:xfrm>
              <a:off x="2477132" y="2830803"/>
              <a:ext cx="19832" cy="1689108"/>
            </a:xfrm>
            <a:custGeom>
              <a:rect b="b" l="l" r="r" t="t"/>
              <a:pathLst>
                <a:path extrusionOk="0" h="26403" w="310">
                  <a:moveTo>
                    <a:pt x="1" y="1"/>
                  </a:moveTo>
                  <a:lnTo>
                    <a:pt x="1" y="4805"/>
                  </a:lnTo>
                  <a:lnTo>
                    <a:pt x="309" y="4805"/>
                  </a:lnTo>
                  <a:lnTo>
                    <a:pt x="309" y="1"/>
                  </a:lnTo>
                  <a:close/>
                  <a:moveTo>
                    <a:pt x="1" y="5070"/>
                  </a:moveTo>
                  <a:lnTo>
                    <a:pt x="1" y="10183"/>
                  </a:lnTo>
                  <a:lnTo>
                    <a:pt x="309" y="10183"/>
                  </a:lnTo>
                  <a:lnTo>
                    <a:pt x="309" y="5070"/>
                  </a:lnTo>
                  <a:close/>
                  <a:moveTo>
                    <a:pt x="1" y="10447"/>
                  </a:moveTo>
                  <a:lnTo>
                    <a:pt x="1" y="15560"/>
                  </a:lnTo>
                  <a:lnTo>
                    <a:pt x="309" y="15560"/>
                  </a:lnTo>
                  <a:lnTo>
                    <a:pt x="309" y="10447"/>
                  </a:lnTo>
                  <a:close/>
                  <a:moveTo>
                    <a:pt x="1" y="15824"/>
                  </a:moveTo>
                  <a:lnTo>
                    <a:pt x="1" y="20937"/>
                  </a:lnTo>
                  <a:lnTo>
                    <a:pt x="309" y="20937"/>
                  </a:lnTo>
                  <a:lnTo>
                    <a:pt x="309" y="15824"/>
                  </a:lnTo>
                  <a:close/>
                  <a:moveTo>
                    <a:pt x="1" y="21202"/>
                  </a:moveTo>
                  <a:lnTo>
                    <a:pt x="1" y="26182"/>
                  </a:lnTo>
                  <a:lnTo>
                    <a:pt x="265" y="26182"/>
                  </a:lnTo>
                  <a:lnTo>
                    <a:pt x="265" y="26403"/>
                  </a:lnTo>
                  <a:lnTo>
                    <a:pt x="309" y="26403"/>
                  </a:lnTo>
                  <a:lnTo>
                    <a:pt x="309" y="2120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9" name="Google Shape;1799;p53"/>
            <p:cNvSpPr/>
            <p:nvPr/>
          </p:nvSpPr>
          <p:spPr>
            <a:xfrm>
              <a:off x="2477132" y="3843104"/>
              <a:ext cx="19832" cy="327163"/>
            </a:xfrm>
            <a:custGeom>
              <a:rect b="b" l="l" r="r" t="t"/>
              <a:pathLst>
                <a:path extrusionOk="0" fill="none" h="5114" w="310">
                  <a:moveTo>
                    <a:pt x="309" y="0"/>
                  </a:moveTo>
                  <a:lnTo>
                    <a:pt x="1" y="0"/>
                  </a:lnTo>
                  <a:lnTo>
                    <a:pt x="1" y="5113"/>
                  </a:lnTo>
                  <a:lnTo>
                    <a:pt x="309" y="5113"/>
                  </a:lnTo>
                  <a:lnTo>
                    <a:pt x="309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0" name="Google Shape;1800;p53"/>
            <p:cNvSpPr/>
            <p:nvPr/>
          </p:nvSpPr>
          <p:spPr>
            <a:xfrm>
              <a:off x="2477132" y="3499060"/>
              <a:ext cx="19832" cy="327163"/>
            </a:xfrm>
            <a:custGeom>
              <a:rect b="b" l="l" r="r" t="t"/>
              <a:pathLst>
                <a:path extrusionOk="0" fill="none" h="5114" w="310">
                  <a:moveTo>
                    <a:pt x="309" y="1"/>
                  </a:moveTo>
                  <a:lnTo>
                    <a:pt x="1" y="1"/>
                  </a:lnTo>
                  <a:lnTo>
                    <a:pt x="1" y="5114"/>
                  </a:lnTo>
                  <a:lnTo>
                    <a:pt x="309" y="5114"/>
                  </a:lnTo>
                  <a:lnTo>
                    <a:pt x="309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1" name="Google Shape;1801;p53"/>
            <p:cNvSpPr/>
            <p:nvPr/>
          </p:nvSpPr>
          <p:spPr>
            <a:xfrm>
              <a:off x="2477132" y="3155080"/>
              <a:ext cx="19832" cy="327163"/>
            </a:xfrm>
            <a:custGeom>
              <a:rect b="b" l="l" r="r" t="t"/>
              <a:pathLst>
                <a:path extrusionOk="0" fill="none" h="5114" w="310">
                  <a:moveTo>
                    <a:pt x="309" y="1"/>
                  </a:moveTo>
                  <a:lnTo>
                    <a:pt x="1" y="1"/>
                  </a:lnTo>
                  <a:lnTo>
                    <a:pt x="1" y="5114"/>
                  </a:lnTo>
                  <a:lnTo>
                    <a:pt x="309" y="5114"/>
                  </a:lnTo>
                  <a:lnTo>
                    <a:pt x="309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2" name="Google Shape;1802;p53"/>
            <p:cNvSpPr/>
            <p:nvPr/>
          </p:nvSpPr>
          <p:spPr>
            <a:xfrm>
              <a:off x="2477132" y="2830803"/>
              <a:ext cx="19832" cy="307459"/>
            </a:xfrm>
            <a:custGeom>
              <a:rect b="b" l="l" r="r" t="t"/>
              <a:pathLst>
                <a:path extrusionOk="0" fill="none" h="4806" w="310">
                  <a:moveTo>
                    <a:pt x="309" y="1"/>
                  </a:moveTo>
                  <a:lnTo>
                    <a:pt x="1" y="1"/>
                  </a:lnTo>
                  <a:lnTo>
                    <a:pt x="1" y="4805"/>
                  </a:lnTo>
                  <a:lnTo>
                    <a:pt x="309" y="4805"/>
                  </a:lnTo>
                  <a:lnTo>
                    <a:pt x="309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3" name="Google Shape;1803;p53"/>
            <p:cNvSpPr/>
            <p:nvPr/>
          </p:nvSpPr>
          <p:spPr>
            <a:xfrm>
              <a:off x="785315" y="3138191"/>
              <a:ext cx="1691923" cy="16953"/>
            </a:xfrm>
            <a:custGeom>
              <a:rect b="b" l="l" r="r" t="t"/>
              <a:pathLst>
                <a:path extrusionOk="0" h="265" w="26447">
                  <a:moveTo>
                    <a:pt x="0" y="0"/>
                  </a:moveTo>
                  <a:lnTo>
                    <a:pt x="0" y="265"/>
                  </a:lnTo>
                  <a:lnTo>
                    <a:pt x="5113" y="265"/>
                  </a:lnTo>
                  <a:lnTo>
                    <a:pt x="5113" y="0"/>
                  </a:lnTo>
                  <a:close/>
                  <a:moveTo>
                    <a:pt x="5378" y="0"/>
                  </a:moveTo>
                  <a:lnTo>
                    <a:pt x="5378" y="265"/>
                  </a:lnTo>
                  <a:lnTo>
                    <a:pt x="10491" y="265"/>
                  </a:lnTo>
                  <a:lnTo>
                    <a:pt x="10491" y="0"/>
                  </a:lnTo>
                  <a:close/>
                  <a:moveTo>
                    <a:pt x="10755" y="0"/>
                  </a:moveTo>
                  <a:lnTo>
                    <a:pt x="10755" y="265"/>
                  </a:lnTo>
                  <a:lnTo>
                    <a:pt x="15868" y="265"/>
                  </a:lnTo>
                  <a:lnTo>
                    <a:pt x="15868" y="0"/>
                  </a:lnTo>
                  <a:close/>
                  <a:moveTo>
                    <a:pt x="16133" y="0"/>
                  </a:moveTo>
                  <a:lnTo>
                    <a:pt x="16133" y="265"/>
                  </a:lnTo>
                  <a:lnTo>
                    <a:pt x="21246" y="265"/>
                  </a:lnTo>
                  <a:lnTo>
                    <a:pt x="21246" y="0"/>
                  </a:lnTo>
                  <a:close/>
                  <a:moveTo>
                    <a:pt x="21510" y="0"/>
                  </a:moveTo>
                  <a:lnTo>
                    <a:pt x="21510" y="265"/>
                  </a:lnTo>
                  <a:lnTo>
                    <a:pt x="26447" y="265"/>
                  </a:lnTo>
                  <a:lnTo>
                    <a:pt x="264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4" name="Google Shape;1804;p53"/>
            <p:cNvSpPr/>
            <p:nvPr/>
          </p:nvSpPr>
          <p:spPr>
            <a:xfrm>
              <a:off x="785315" y="3138191"/>
              <a:ext cx="327163" cy="16953"/>
            </a:xfrm>
            <a:custGeom>
              <a:rect b="b" l="l" r="r" t="t"/>
              <a:pathLst>
                <a:path extrusionOk="0" fill="none" h="265" w="5114">
                  <a:moveTo>
                    <a:pt x="5113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5113" y="265"/>
                  </a:lnTo>
                  <a:lnTo>
                    <a:pt x="5113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5" name="Google Shape;1805;p53"/>
            <p:cNvSpPr/>
            <p:nvPr/>
          </p:nvSpPr>
          <p:spPr>
            <a:xfrm>
              <a:off x="1129295" y="3138191"/>
              <a:ext cx="327163" cy="16953"/>
            </a:xfrm>
            <a:custGeom>
              <a:rect b="b" l="l" r="r" t="t"/>
              <a:pathLst>
                <a:path extrusionOk="0" fill="none" h="265" w="5114">
                  <a:moveTo>
                    <a:pt x="5114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5114" y="265"/>
                  </a:lnTo>
                  <a:lnTo>
                    <a:pt x="5114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6" name="Google Shape;1806;p53"/>
            <p:cNvSpPr/>
            <p:nvPr/>
          </p:nvSpPr>
          <p:spPr>
            <a:xfrm>
              <a:off x="1473339" y="3138191"/>
              <a:ext cx="327163" cy="16953"/>
            </a:xfrm>
            <a:custGeom>
              <a:rect b="b" l="l" r="r" t="t"/>
              <a:pathLst>
                <a:path extrusionOk="0" fill="none" h="265" w="5114">
                  <a:moveTo>
                    <a:pt x="5113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5113" y="265"/>
                  </a:lnTo>
                  <a:lnTo>
                    <a:pt x="5113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7" name="Google Shape;1807;p53"/>
            <p:cNvSpPr/>
            <p:nvPr/>
          </p:nvSpPr>
          <p:spPr>
            <a:xfrm>
              <a:off x="1817319" y="3138191"/>
              <a:ext cx="327163" cy="16953"/>
            </a:xfrm>
            <a:custGeom>
              <a:rect b="b" l="l" r="r" t="t"/>
              <a:pathLst>
                <a:path extrusionOk="0" fill="none" h="265" w="5114">
                  <a:moveTo>
                    <a:pt x="5114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5114" y="265"/>
                  </a:lnTo>
                  <a:lnTo>
                    <a:pt x="5114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8" name="Google Shape;1808;p53"/>
            <p:cNvSpPr/>
            <p:nvPr/>
          </p:nvSpPr>
          <p:spPr>
            <a:xfrm>
              <a:off x="2161300" y="3138191"/>
              <a:ext cx="315904" cy="16953"/>
            </a:xfrm>
            <a:custGeom>
              <a:rect b="b" l="l" r="r" t="t"/>
              <a:pathLst>
                <a:path extrusionOk="0" fill="none" h="265" w="4938">
                  <a:moveTo>
                    <a:pt x="4938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4938" y="265"/>
                  </a:lnTo>
                  <a:lnTo>
                    <a:pt x="4938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9" name="Google Shape;1809;p53"/>
            <p:cNvSpPr/>
            <p:nvPr/>
          </p:nvSpPr>
          <p:spPr>
            <a:xfrm>
              <a:off x="768426" y="3138191"/>
              <a:ext cx="16953" cy="16953"/>
            </a:xfrm>
            <a:custGeom>
              <a:rect b="b" l="l" r="r" t="t"/>
              <a:pathLst>
                <a:path extrusionOk="0" h="265" w="265">
                  <a:moveTo>
                    <a:pt x="0" y="0"/>
                  </a:moveTo>
                  <a:lnTo>
                    <a:pt x="0" y="265"/>
                  </a:lnTo>
                  <a:lnTo>
                    <a:pt x="264" y="265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0" name="Google Shape;1810;p53"/>
            <p:cNvSpPr/>
            <p:nvPr/>
          </p:nvSpPr>
          <p:spPr>
            <a:xfrm>
              <a:off x="768426" y="3138191"/>
              <a:ext cx="16953" cy="16953"/>
            </a:xfrm>
            <a:custGeom>
              <a:rect b="b" l="l" r="r" t="t"/>
              <a:pathLst>
                <a:path extrusionOk="0" fill="none" h="265" w="265">
                  <a:moveTo>
                    <a:pt x="264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264" y="265"/>
                  </a:lnTo>
                  <a:lnTo>
                    <a:pt x="264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1" name="Google Shape;1811;p53"/>
            <p:cNvSpPr/>
            <p:nvPr/>
          </p:nvSpPr>
          <p:spPr>
            <a:xfrm>
              <a:off x="1112406" y="3138191"/>
              <a:ext cx="16953" cy="16953"/>
            </a:xfrm>
            <a:custGeom>
              <a:rect b="b" l="l" r="r" t="t"/>
              <a:pathLst>
                <a:path extrusionOk="0" h="265" w="265">
                  <a:moveTo>
                    <a:pt x="0" y="0"/>
                  </a:move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2" name="Google Shape;1812;p53"/>
            <p:cNvSpPr/>
            <p:nvPr/>
          </p:nvSpPr>
          <p:spPr>
            <a:xfrm>
              <a:off x="1112406" y="3138191"/>
              <a:ext cx="16953" cy="16953"/>
            </a:xfrm>
            <a:custGeom>
              <a:rect b="b" l="l" r="r" t="t"/>
              <a:pathLst>
                <a:path extrusionOk="0" fill="none" h="265" w="265">
                  <a:moveTo>
                    <a:pt x="265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3" name="Google Shape;1813;p53"/>
            <p:cNvSpPr/>
            <p:nvPr/>
          </p:nvSpPr>
          <p:spPr>
            <a:xfrm>
              <a:off x="1456386" y="3138191"/>
              <a:ext cx="17017" cy="16953"/>
            </a:xfrm>
            <a:custGeom>
              <a:rect b="b" l="l" r="r" t="t"/>
              <a:pathLst>
                <a:path extrusionOk="0" h="265" w="266">
                  <a:moveTo>
                    <a:pt x="1" y="0"/>
                  </a:move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4" name="Google Shape;1814;p53"/>
            <p:cNvSpPr/>
            <p:nvPr/>
          </p:nvSpPr>
          <p:spPr>
            <a:xfrm>
              <a:off x="1456386" y="3138191"/>
              <a:ext cx="17017" cy="16953"/>
            </a:xfrm>
            <a:custGeom>
              <a:rect b="b" l="l" r="r" t="t"/>
              <a:pathLst>
                <a:path extrusionOk="0" fill="none" h="265" w="266">
                  <a:moveTo>
                    <a:pt x="265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5" name="Google Shape;1815;p53"/>
            <p:cNvSpPr/>
            <p:nvPr/>
          </p:nvSpPr>
          <p:spPr>
            <a:xfrm>
              <a:off x="1800431" y="3138191"/>
              <a:ext cx="16953" cy="16953"/>
            </a:xfrm>
            <a:custGeom>
              <a:rect b="b" l="l" r="r" t="t"/>
              <a:pathLst>
                <a:path extrusionOk="0" h="265" w="265">
                  <a:moveTo>
                    <a:pt x="0" y="0"/>
                  </a:move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6" name="Google Shape;1816;p53"/>
            <p:cNvSpPr/>
            <p:nvPr/>
          </p:nvSpPr>
          <p:spPr>
            <a:xfrm>
              <a:off x="1800431" y="3138191"/>
              <a:ext cx="16953" cy="16953"/>
            </a:xfrm>
            <a:custGeom>
              <a:rect b="b" l="l" r="r" t="t"/>
              <a:pathLst>
                <a:path extrusionOk="0" fill="none" h="265" w="265">
                  <a:moveTo>
                    <a:pt x="265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7" name="Google Shape;1817;p53"/>
            <p:cNvSpPr/>
            <p:nvPr/>
          </p:nvSpPr>
          <p:spPr>
            <a:xfrm>
              <a:off x="2144411" y="3138191"/>
              <a:ext cx="16953" cy="16953"/>
            </a:xfrm>
            <a:custGeom>
              <a:rect b="b" l="l" r="r" t="t"/>
              <a:pathLst>
                <a:path extrusionOk="0" h="265" w="265">
                  <a:moveTo>
                    <a:pt x="1" y="0"/>
                  </a:move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8" name="Google Shape;1818;p53"/>
            <p:cNvSpPr/>
            <p:nvPr/>
          </p:nvSpPr>
          <p:spPr>
            <a:xfrm>
              <a:off x="2144411" y="3138191"/>
              <a:ext cx="16953" cy="16953"/>
            </a:xfrm>
            <a:custGeom>
              <a:rect b="b" l="l" r="r" t="t"/>
              <a:pathLst>
                <a:path extrusionOk="0" fill="none" h="265" w="265">
                  <a:moveTo>
                    <a:pt x="265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9" name="Google Shape;1819;p53"/>
            <p:cNvSpPr/>
            <p:nvPr/>
          </p:nvSpPr>
          <p:spPr>
            <a:xfrm>
              <a:off x="2477132" y="3138191"/>
              <a:ext cx="19832" cy="16953"/>
            </a:xfrm>
            <a:custGeom>
              <a:rect b="b" l="l" r="r" t="t"/>
              <a:pathLst>
                <a:path extrusionOk="0" h="265" w="310">
                  <a:moveTo>
                    <a:pt x="1" y="0"/>
                  </a:moveTo>
                  <a:lnTo>
                    <a:pt x="1" y="265"/>
                  </a:lnTo>
                  <a:lnTo>
                    <a:pt x="309" y="265"/>
                  </a:lnTo>
                  <a:lnTo>
                    <a:pt x="3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0" name="Google Shape;1820;p53"/>
            <p:cNvSpPr/>
            <p:nvPr/>
          </p:nvSpPr>
          <p:spPr>
            <a:xfrm>
              <a:off x="2477132" y="3138191"/>
              <a:ext cx="19832" cy="16953"/>
            </a:xfrm>
            <a:custGeom>
              <a:rect b="b" l="l" r="r" t="t"/>
              <a:pathLst>
                <a:path extrusionOk="0" fill="none" h="265" w="310">
                  <a:moveTo>
                    <a:pt x="309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309" y="265"/>
                  </a:lnTo>
                  <a:lnTo>
                    <a:pt x="309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1" name="Google Shape;1821;p53"/>
            <p:cNvSpPr/>
            <p:nvPr/>
          </p:nvSpPr>
          <p:spPr>
            <a:xfrm>
              <a:off x="785315" y="3482171"/>
              <a:ext cx="1691923" cy="16953"/>
            </a:xfrm>
            <a:custGeom>
              <a:rect b="b" l="l" r="r" t="t"/>
              <a:pathLst>
                <a:path extrusionOk="0" h="265" w="26447">
                  <a:moveTo>
                    <a:pt x="0" y="1"/>
                  </a:moveTo>
                  <a:lnTo>
                    <a:pt x="0" y="265"/>
                  </a:lnTo>
                  <a:lnTo>
                    <a:pt x="5113" y="265"/>
                  </a:lnTo>
                  <a:lnTo>
                    <a:pt x="5113" y="1"/>
                  </a:lnTo>
                  <a:close/>
                  <a:moveTo>
                    <a:pt x="5378" y="1"/>
                  </a:moveTo>
                  <a:lnTo>
                    <a:pt x="5378" y="265"/>
                  </a:lnTo>
                  <a:lnTo>
                    <a:pt x="10491" y="265"/>
                  </a:lnTo>
                  <a:lnTo>
                    <a:pt x="10491" y="1"/>
                  </a:lnTo>
                  <a:close/>
                  <a:moveTo>
                    <a:pt x="10755" y="1"/>
                  </a:moveTo>
                  <a:lnTo>
                    <a:pt x="10755" y="265"/>
                  </a:lnTo>
                  <a:lnTo>
                    <a:pt x="15868" y="265"/>
                  </a:lnTo>
                  <a:lnTo>
                    <a:pt x="15868" y="1"/>
                  </a:lnTo>
                  <a:close/>
                  <a:moveTo>
                    <a:pt x="16133" y="1"/>
                  </a:moveTo>
                  <a:lnTo>
                    <a:pt x="16133" y="265"/>
                  </a:lnTo>
                  <a:lnTo>
                    <a:pt x="21246" y="265"/>
                  </a:lnTo>
                  <a:lnTo>
                    <a:pt x="21246" y="1"/>
                  </a:lnTo>
                  <a:close/>
                  <a:moveTo>
                    <a:pt x="21510" y="1"/>
                  </a:moveTo>
                  <a:lnTo>
                    <a:pt x="21510" y="265"/>
                  </a:lnTo>
                  <a:lnTo>
                    <a:pt x="26447" y="265"/>
                  </a:lnTo>
                  <a:lnTo>
                    <a:pt x="264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2" name="Google Shape;1822;p53"/>
            <p:cNvSpPr/>
            <p:nvPr/>
          </p:nvSpPr>
          <p:spPr>
            <a:xfrm>
              <a:off x="785315" y="3482171"/>
              <a:ext cx="327163" cy="16953"/>
            </a:xfrm>
            <a:custGeom>
              <a:rect b="b" l="l" r="r" t="t"/>
              <a:pathLst>
                <a:path extrusionOk="0" fill="none" h="265" w="5114">
                  <a:moveTo>
                    <a:pt x="5113" y="1"/>
                  </a:moveTo>
                  <a:lnTo>
                    <a:pt x="0" y="1"/>
                  </a:lnTo>
                  <a:lnTo>
                    <a:pt x="0" y="265"/>
                  </a:lnTo>
                  <a:lnTo>
                    <a:pt x="5113" y="265"/>
                  </a:lnTo>
                  <a:lnTo>
                    <a:pt x="5113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3" name="Google Shape;1823;p53"/>
            <p:cNvSpPr/>
            <p:nvPr/>
          </p:nvSpPr>
          <p:spPr>
            <a:xfrm>
              <a:off x="1129295" y="3482171"/>
              <a:ext cx="327163" cy="16953"/>
            </a:xfrm>
            <a:custGeom>
              <a:rect b="b" l="l" r="r" t="t"/>
              <a:pathLst>
                <a:path extrusionOk="0" fill="none" h="265" w="5114">
                  <a:moveTo>
                    <a:pt x="5114" y="1"/>
                  </a:moveTo>
                  <a:lnTo>
                    <a:pt x="1" y="1"/>
                  </a:lnTo>
                  <a:lnTo>
                    <a:pt x="1" y="265"/>
                  </a:lnTo>
                  <a:lnTo>
                    <a:pt x="5114" y="265"/>
                  </a:lnTo>
                  <a:lnTo>
                    <a:pt x="5114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4" name="Google Shape;1824;p53"/>
            <p:cNvSpPr/>
            <p:nvPr/>
          </p:nvSpPr>
          <p:spPr>
            <a:xfrm>
              <a:off x="1473339" y="3482171"/>
              <a:ext cx="327163" cy="16953"/>
            </a:xfrm>
            <a:custGeom>
              <a:rect b="b" l="l" r="r" t="t"/>
              <a:pathLst>
                <a:path extrusionOk="0" fill="none" h="265" w="5114">
                  <a:moveTo>
                    <a:pt x="5113" y="1"/>
                  </a:moveTo>
                  <a:lnTo>
                    <a:pt x="0" y="1"/>
                  </a:lnTo>
                  <a:lnTo>
                    <a:pt x="0" y="265"/>
                  </a:lnTo>
                  <a:lnTo>
                    <a:pt x="5113" y="265"/>
                  </a:lnTo>
                  <a:lnTo>
                    <a:pt x="5113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5" name="Google Shape;1825;p53"/>
            <p:cNvSpPr/>
            <p:nvPr/>
          </p:nvSpPr>
          <p:spPr>
            <a:xfrm>
              <a:off x="1817319" y="3482171"/>
              <a:ext cx="327163" cy="16953"/>
            </a:xfrm>
            <a:custGeom>
              <a:rect b="b" l="l" r="r" t="t"/>
              <a:pathLst>
                <a:path extrusionOk="0" fill="none" h="265" w="5114">
                  <a:moveTo>
                    <a:pt x="5114" y="1"/>
                  </a:moveTo>
                  <a:lnTo>
                    <a:pt x="1" y="1"/>
                  </a:lnTo>
                  <a:lnTo>
                    <a:pt x="1" y="265"/>
                  </a:lnTo>
                  <a:lnTo>
                    <a:pt x="5114" y="265"/>
                  </a:lnTo>
                  <a:lnTo>
                    <a:pt x="5114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6" name="Google Shape;1826;p53"/>
            <p:cNvSpPr/>
            <p:nvPr/>
          </p:nvSpPr>
          <p:spPr>
            <a:xfrm>
              <a:off x="2161300" y="3482171"/>
              <a:ext cx="315904" cy="16953"/>
            </a:xfrm>
            <a:custGeom>
              <a:rect b="b" l="l" r="r" t="t"/>
              <a:pathLst>
                <a:path extrusionOk="0" fill="none" h="265" w="4938">
                  <a:moveTo>
                    <a:pt x="4938" y="1"/>
                  </a:moveTo>
                  <a:lnTo>
                    <a:pt x="1" y="1"/>
                  </a:lnTo>
                  <a:lnTo>
                    <a:pt x="1" y="265"/>
                  </a:lnTo>
                  <a:lnTo>
                    <a:pt x="4938" y="265"/>
                  </a:lnTo>
                  <a:lnTo>
                    <a:pt x="4938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7" name="Google Shape;1827;p53"/>
            <p:cNvSpPr/>
            <p:nvPr/>
          </p:nvSpPr>
          <p:spPr>
            <a:xfrm>
              <a:off x="768426" y="3482171"/>
              <a:ext cx="16953" cy="16953"/>
            </a:xfrm>
            <a:custGeom>
              <a:rect b="b" l="l" r="r" t="t"/>
              <a:pathLst>
                <a:path extrusionOk="0" h="265" w="265">
                  <a:moveTo>
                    <a:pt x="0" y="1"/>
                  </a:moveTo>
                  <a:lnTo>
                    <a:pt x="0" y="265"/>
                  </a:lnTo>
                  <a:lnTo>
                    <a:pt x="264" y="265"/>
                  </a:lnTo>
                  <a:lnTo>
                    <a:pt x="2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8" name="Google Shape;1828;p53"/>
            <p:cNvSpPr/>
            <p:nvPr/>
          </p:nvSpPr>
          <p:spPr>
            <a:xfrm>
              <a:off x="768426" y="3482171"/>
              <a:ext cx="16953" cy="16953"/>
            </a:xfrm>
            <a:custGeom>
              <a:rect b="b" l="l" r="r" t="t"/>
              <a:pathLst>
                <a:path extrusionOk="0" fill="none" h="265" w="265">
                  <a:moveTo>
                    <a:pt x="264" y="1"/>
                  </a:moveTo>
                  <a:lnTo>
                    <a:pt x="0" y="1"/>
                  </a:lnTo>
                  <a:lnTo>
                    <a:pt x="0" y="265"/>
                  </a:lnTo>
                  <a:lnTo>
                    <a:pt x="264" y="265"/>
                  </a:lnTo>
                  <a:lnTo>
                    <a:pt x="264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9" name="Google Shape;1829;p53"/>
            <p:cNvSpPr/>
            <p:nvPr/>
          </p:nvSpPr>
          <p:spPr>
            <a:xfrm>
              <a:off x="1112406" y="3482171"/>
              <a:ext cx="16953" cy="16953"/>
            </a:xfrm>
            <a:custGeom>
              <a:rect b="b" l="l" r="r" t="t"/>
              <a:pathLst>
                <a:path extrusionOk="0" h="265" w="265">
                  <a:moveTo>
                    <a:pt x="0" y="1"/>
                  </a:moveTo>
                  <a:lnTo>
                    <a:pt x="0" y="265"/>
                  </a:lnTo>
                  <a:lnTo>
                    <a:pt x="265" y="265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0" name="Google Shape;1830;p53"/>
            <p:cNvSpPr/>
            <p:nvPr/>
          </p:nvSpPr>
          <p:spPr>
            <a:xfrm>
              <a:off x="1112406" y="3482171"/>
              <a:ext cx="16953" cy="16953"/>
            </a:xfrm>
            <a:custGeom>
              <a:rect b="b" l="l" r="r" t="t"/>
              <a:pathLst>
                <a:path extrusionOk="0" fill="none" h="265" w="265">
                  <a:moveTo>
                    <a:pt x="265" y="1"/>
                  </a:moveTo>
                  <a:lnTo>
                    <a:pt x="0" y="1"/>
                  </a:lnTo>
                  <a:lnTo>
                    <a:pt x="0" y="265"/>
                  </a:lnTo>
                  <a:lnTo>
                    <a:pt x="265" y="265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1" name="Google Shape;1831;p53"/>
            <p:cNvSpPr/>
            <p:nvPr/>
          </p:nvSpPr>
          <p:spPr>
            <a:xfrm>
              <a:off x="1456386" y="3482171"/>
              <a:ext cx="17017" cy="16953"/>
            </a:xfrm>
            <a:custGeom>
              <a:rect b="b" l="l" r="r" t="t"/>
              <a:pathLst>
                <a:path extrusionOk="0" h="265" w="266">
                  <a:moveTo>
                    <a:pt x="1" y="1"/>
                  </a:moveTo>
                  <a:lnTo>
                    <a:pt x="1" y="265"/>
                  </a:lnTo>
                  <a:lnTo>
                    <a:pt x="265" y="265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2" name="Google Shape;1832;p53"/>
            <p:cNvSpPr/>
            <p:nvPr/>
          </p:nvSpPr>
          <p:spPr>
            <a:xfrm>
              <a:off x="1456386" y="3482171"/>
              <a:ext cx="17017" cy="16953"/>
            </a:xfrm>
            <a:custGeom>
              <a:rect b="b" l="l" r="r" t="t"/>
              <a:pathLst>
                <a:path extrusionOk="0" fill="none" h="265" w="266">
                  <a:moveTo>
                    <a:pt x="265" y="1"/>
                  </a:moveTo>
                  <a:lnTo>
                    <a:pt x="1" y="1"/>
                  </a:lnTo>
                  <a:lnTo>
                    <a:pt x="1" y="265"/>
                  </a:lnTo>
                  <a:lnTo>
                    <a:pt x="265" y="265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3" name="Google Shape;1833;p53"/>
            <p:cNvSpPr/>
            <p:nvPr/>
          </p:nvSpPr>
          <p:spPr>
            <a:xfrm>
              <a:off x="1800431" y="3482171"/>
              <a:ext cx="16953" cy="16953"/>
            </a:xfrm>
            <a:custGeom>
              <a:rect b="b" l="l" r="r" t="t"/>
              <a:pathLst>
                <a:path extrusionOk="0" h="265" w="265">
                  <a:moveTo>
                    <a:pt x="0" y="1"/>
                  </a:moveTo>
                  <a:lnTo>
                    <a:pt x="0" y="265"/>
                  </a:lnTo>
                  <a:lnTo>
                    <a:pt x="265" y="265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4" name="Google Shape;1834;p53"/>
            <p:cNvSpPr/>
            <p:nvPr/>
          </p:nvSpPr>
          <p:spPr>
            <a:xfrm>
              <a:off x="1800431" y="3482171"/>
              <a:ext cx="16953" cy="16953"/>
            </a:xfrm>
            <a:custGeom>
              <a:rect b="b" l="l" r="r" t="t"/>
              <a:pathLst>
                <a:path extrusionOk="0" fill="none" h="265" w="265">
                  <a:moveTo>
                    <a:pt x="265" y="1"/>
                  </a:moveTo>
                  <a:lnTo>
                    <a:pt x="0" y="1"/>
                  </a:lnTo>
                  <a:lnTo>
                    <a:pt x="0" y="265"/>
                  </a:lnTo>
                  <a:lnTo>
                    <a:pt x="265" y="265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5" name="Google Shape;1835;p53"/>
            <p:cNvSpPr/>
            <p:nvPr/>
          </p:nvSpPr>
          <p:spPr>
            <a:xfrm>
              <a:off x="2144411" y="3482171"/>
              <a:ext cx="16953" cy="16953"/>
            </a:xfrm>
            <a:custGeom>
              <a:rect b="b" l="l" r="r" t="t"/>
              <a:pathLst>
                <a:path extrusionOk="0" h="265" w="265">
                  <a:moveTo>
                    <a:pt x="1" y="1"/>
                  </a:moveTo>
                  <a:lnTo>
                    <a:pt x="1" y="265"/>
                  </a:lnTo>
                  <a:lnTo>
                    <a:pt x="265" y="265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6" name="Google Shape;1836;p53"/>
            <p:cNvSpPr/>
            <p:nvPr/>
          </p:nvSpPr>
          <p:spPr>
            <a:xfrm>
              <a:off x="2144411" y="3482171"/>
              <a:ext cx="16953" cy="16953"/>
            </a:xfrm>
            <a:custGeom>
              <a:rect b="b" l="l" r="r" t="t"/>
              <a:pathLst>
                <a:path extrusionOk="0" fill="none" h="265" w="265">
                  <a:moveTo>
                    <a:pt x="265" y="1"/>
                  </a:moveTo>
                  <a:lnTo>
                    <a:pt x="1" y="1"/>
                  </a:lnTo>
                  <a:lnTo>
                    <a:pt x="1" y="265"/>
                  </a:lnTo>
                  <a:lnTo>
                    <a:pt x="265" y="265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7" name="Google Shape;1837;p53"/>
            <p:cNvSpPr/>
            <p:nvPr/>
          </p:nvSpPr>
          <p:spPr>
            <a:xfrm>
              <a:off x="2477132" y="3482171"/>
              <a:ext cx="19832" cy="16953"/>
            </a:xfrm>
            <a:custGeom>
              <a:rect b="b" l="l" r="r" t="t"/>
              <a:pathLst>
                <a:path extrusionOk="0" h="265" w="310">
                  <a:moveTo>
                    <a:pt x="1" y="1"/>
                  </a:moveTo>
                  <a:lnTo>
                    <a:pt x="1" y="265"/>
                  </a:lnTo>
                  <a:lnTo>
                    <a:pt x="309" y="265"/>
                  </a:lnTo>
                  <a:lnTo>
                    <a:pt x="30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8" name="Google Shape;1838;p53"/>
            <p:cNvSpPr/>
            <p:nvPr/>
          </p:nvSpPr>
          <p:spPr>
            <a:xfrm>
              <a:off x="2477132" y="3482171"/>
              <a:ext cx="19832" cy="16953"/>
            </a:xfrm>
            <a:custGeom>
              <a:rect b="b" l="l" r="r" t="t"/>
              <a:pathLst>
                <a:path extrusionOk="0" fill="none" h="265" w="310">
                  <a:moveTo>
                    <a:pt x="309" y="1"/>
                  </a:moveTo>
                  <a:lnTo>
                    <a:pt x="1" y="1"/>
                  </a:lnTo>
                  <a:lnTo>
                    <a:pt x="1" y="265"/>
                  </a:lnTo>
                  <a:lnTo>
                    <a:pt x="309" y="265"/>
                  </a:lnTo>
                  <a:lnTo>
                    <a:pt x="309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9" name="Google Shape;1839;p53"/>
            <p:cNvSpPr/>
            <p:nvPr/>
          </p:nvSpPr>
          <p:spPr>
            <a:xfrm>
              <a:off x="785315" y="3826151"/>
              <a:ext cx="1691923" cy="17017"/>
            </a:xfrm>
            <a:custGeom>
              <a:rect b="b" l="l" r="r" t="t"/>
              <a:pathLst>
                <a:path extrusionOk="0" h="266" w="26447">
                  <a:moveTo>
                    <a:pt x="0" y="1"/>
                  </a:moveTo>
                  <a:lnTo>
                    <a:pt x="0" y="265"/>
                  </a:lnTo>
                  <a:lnTo>
                    <a:pt x="5113" y="265"/>
                  </a:lnTo>
                  <a:lnTo>
                    <a:pt x="5113" y="1"/>
                  </a:lnTo>
                  <a:close/>
                  <a:moveTo>
                    <a:pt x="5378" y="1"/>
                  </a:moveTo>
                  <a:lnTo>
                    <a:pt x="5378" y="265"/>
                  </a:lnTo>
                  <a:lnTo>
                    <a:pt x="10491" y="265"/>
                  </a:lnTo>
                  <a:lnTo>
                    <a:pt x="10491" y="1"/>
                  </a:lnTo>
                  <a:close/>
                  <a:moveTo>
                    <a:pt x="10755" y="1"/>
                  </a:moveTo>
                  <a:lnTo>
                    <a:pt x="10755" y="265"/>
                  </a:lnTo>
                  <a:lnTo>
                    <a:pt x="15868" y="265"/>
                  </a:lnTo>
                  <a:lnTo>
                    <a:pt x="15868" y="1"/>
                  </a:lnTo>
                  <a:close/>
                  <a:moveTo>
                    <a:pt x="16133" y="1"/>
                  </a:moveTo>
                  <a:lnTo>
                    <a:pt x="16133" y="265"/>
                  </a:lnTo>
                  <a:lnTo>
                    <a:pt x="21246" y="265"/>
                  </a:lnTo>
                  <a:lnTo>
                    <a:pt x="21246" y="1"/>
                  </a:lnTo>
                  <a:close/>
                  <a:moveTo>
                    <a:pt x="21510" y="1"/>
                  </a:moveTo>
                  <a:lnTo>
                    <a:pt x="21510" y="265"/>
                  </a:lnTo>
                  <a:lnTo>
                    <a:pt x="26447" y="265"/>
                  </a:lnTo>
                  <a:lnTo>
                    <a:pt x="264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0" name="Google Shape;1840;p53"/>
            <p:cNvSpPr/>
            <p:nvPr/>
          </p:nvSpPr>
          <p:spPr>
            <a:xfrm>
              <a:off x="785315" y="3826151"/>
              <a:ext cx="327163" cy="17017"/>
            </a:xfrm>
            <a:custGeom>
              <a:rect b="b" l="l" r="r" t="t"/>
              <a:pathLst>
                <a:path extrusionOk="0" fill="none" h="266" w="5114">
                  <a:moveTo>
                    <a:pt x="5113" y="1"/>
                  </a:moveTo>
                  <a:lnTo>
                    <a:pt x="0" y="1"/>
                  </a:lnTo>
                  <a:lnTo>
                    <a:pt x="0" y="265"/>
                  </a:lnTo>
                  <a:lnTo>
                    <a:pt x="5113" y="265"/>
                  </a:lnTo>
                  <a:lnTo>
                    <a:pt x="5113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1" name="Google Shape;1841;p53"/>
            <p:cNvSpPr/>
            <p:nvPr/>
          </p:nvSpPr>
          <p:spPr>
            <a:xfrm>
              <a:off x="1129295" y="3826151"/>
              <a:ext cx="327163" cy="17017"/>
            </a:xfrm>
            <a:custGeom>
              <a:rect b="b" l="l" r="r" t="t"/>
              <a:pathLst>
                <a:path extrusionOk="0" fill="none" h="266" w="5114">
                  <a:moveTo>
                    <a:pt x="5114" y="1"/>
                  </a:moveTo>
                  <a:lnTo>
                    <a:pt x="1" y="1"/>
                  </a:lnTo>
                  <a:lnTo>
                    <a:pt x="1" y="265"/>
                  </a:lnTo>
                  <a:lnTo>
                    <a:pt x="5114" y="265"/>
                  </a:lnTo>
                  <a:lnTo>
                    <a:pt x="5114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2" name="Google Shape;1842;p53"/>
            <p:cNvSpPr/>
            <p:nvPr/>
          </p:nvSpPr>
          <p:spPr>
            <a:xfrm>
              <a:off x="1473339" y="3826151"/>
              <a:ext cx="327163" cy="17017"/>
            </a:xfrm>
            <a:custGeom>
              <a:rect b="b" l="l" r="r" t="t"/>
              <a:pathLst>
                <a:path extrusionOk="0" fill="none" h="266" w="5114">
                  <a:moveTo>
                    <a:pt x="5113" y="1"/>
                  </a:moveTo>
                  <a:lnTo>
                    <a:pt x="0" y="1"/>
                  </a:lnTo>
                  <a:lnTo>
                    <a:pt x="0" y="265"/>
                  </a:lnTo>
                  <a:lnTo>
                    <a:pt x="5113" y="265"/>
                  </a:lnTo>
                  <a:lnTo>
                    <a:pt x="5113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3" name="Google Shape;1843;p53"/>
            <p:cNvSpPr/>
            <p:nvPr/>
          </p:nvSpPr>
          <p:spPr>
            <a:xfrm>
              <a:off x="1817319" y="3826151"/>
              <a:ext cx="327163" cy="17017"/>
            </a:xfrm>
            <a:custGeom>
              <a:rect b="b" l="l" r="r" t="t"/>
              <a:pathLst>
                <a:path extrusionOk="0" fill="none" h="266" w="5114">
                  <a:moveTo>
                    <a:pt x="5114" y="1"/>
                  </a:moveTo>
                  <a:lnTo>
                    <a:pt x="1" y="1"/>
                  </a:lnTo>
                  <a:lnTo>
                    <a:pt x="1" y="265"/>
                  </a:lnTo>
                  <a:lnTo>
                    <a:pt x="5114" y="265"/>
                  </a:lnTo>
                  <a:lnTo>
                    <a:pt x="5114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4" name="Google Shape;1844;p53"/>
            <p:cNvSpPr/>
            <p:nvPr/>
          </p:nvSpPr>
          <p:spPr>
            <a:xfrm>
              <a:off x="2161300" y="3826151"/>
              <a:ext cx="315904" cy="17017"/>
            </a:xfrm>
            <a:custGeom>
              <a:rect b="b" l="l" r="r" t="t"/>
              <a:pathLst>
                <a:path extrusionOk="0" fill="none" h="266" w="4938">
                  <a:moveTo>
                    <a:pt x="4938" y="1"/>
                  </a:moveTo>
                  <a:lnTo>
                    <a:pt x="1" y="1"/>
                  </a:lnTo>
                  <a:lnTo>
                    <a:pt x="1" y="265"/>
                  </a:lnTo>
                  <a:lnTo>
                    <a:pt x="4938" y="265"/>
                  </a:lnTo>
                  <a:lnTo>
                    <a:pt x="4938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5" name="Google Shape;1845;p53"/>
            <p:cNvSpPr/>
            <p:nvPr/>
          </p:nvSpPr>
          <p:spPr>
            <a:xfrm>
              <a:off x="768426" y="3826151"/>
              <a:ext cx="16953" cy="17017"/>
            </a:xfrm>
            <a:custGeom>
              <a:rect b="b" l="l" r="r" t="t"/>
              <a:pathLst>
                <a:path extrusionOk="0" h="266" w="265">
                  <a:moveTo>
                    <a:pt x="0" y="1"/>
                  </a:moveTo>
                  <a:lnTo>
                    <a:pt x="0" y="265"/>
                  </a:lnTo>
                  <a:lnTo>
                    <a:pt x="264" y="265"/>
                  </a:lnTo>
                  <a:lnTo>
                    <a:pt x="2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6" name="Google Shape;1846;p53"/>
            <p:cNvSpPr/>
            <p:nvPr/>
          </p:nvSpPr>
          <p:spPr>
            <a:xfrm>
              <a:off x="768426" y="3826151"/>
              <a:ext cx="16953" cy="17017"/>
            </a:xfrm>
            <a:custGeom>
              <a:rect b="b" l="l" r="r" t="t"/>
              <a:pathLst>
                <a:path extrusionOk="0" fill="none" h="266" w="265">
                  <a:moveTo>
                    <a:pt x="264" y="1"/>
                  </a:moveTo>
                  <a:lnTo>
                    <a:pt x="0" y="1"/>
                  </a:lnTo>
                  <a:lnTo>
                    <a:pt x="0" y="265"/>
                  </a:lnTo>
                  <a:lnTo>
                    <a:pt x="264" y="265"/>
                  </a:lnTo>
                  <a:lnTo>
                    <a:pt x="264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7" name="Google Shape;1847;p53"/>
            <p:cNvSpPr/>
            <p:nvPr/>
          </p:nvSpPr>
          <p:spPr>
            <a:xfrm>
              <a:off x="1112406" y="3826151"/>
              <a:ext cx="16953" cy="17017"/>
            </a:xfrm>
            <a:custGeom>
              <a:rect b="b" l="l" r="r" t="t"/>
              <a:pathLst>
                <a:path extrusionOk="0" h="266" w="265">
                  <a:moveTo>
                    <a:pt x="0" y="1"/>
                  </a:moveTo>
                  <a:lnTo>
                    <a:pt x="0" y="265"/>
                  </a:lnTo>
                  <a:lnTo>
                    <a:pt x="265" y="265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8" name="Google Shape;1848;p53"/>
            <p:cNvSpPr/>
            <p:nvPr/>
          </p:nvSpPr>
          <p:spPr>
            <a:xfrm>
              <a:off x="1112406" y="3826151"/>
              <a:ext cx="16953" cy="17017"/>
            </a:xfrm>
            <a:custGeom>
              <a:rect b="b" l="l" r="r" t="t"/>
              <a:pathLst>
                <a:path extrusionOk="0" fill="none" h="266" w="265">
                  <a:moveTo>
                    <a:pt x="265" y="1"/>
                  </a:moveTo>
                  <a:lnTo>
                    <a:pt x="0" y="1"/>
                  </a:lnTo>
                  <a:lnTo>
                    <a:pt x="0" y="265"/>
                  </a:lnTo>
                  <a:lnTo>
                    <a:pt x="265" y="265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9" name="Google Shape;1849;p53"/>
            <p:cNvSpPr/>
            <p:nvPr/>
          </p:nvSpPr>
          <p:spPr>
            <a:xfrm>
              <a:off x="1456386" y="3826151"/>
              <a:ext cx="17017" cy="17017"/>
            </a:xfrm>
            <a:custGeom>
              <a:rect b="b" l="l" r="r" t="t"/>
              <a:pathLst>
                <a:path extrusionOk="0" h="266" w="266">
                  <a:moveTo>
                    <a:pt x="1" y="1"/>
                  </a:moveTo>
                  <a:lnTo>
                    <a:pt x="1" y="265"/>
                  </a:lnTo>
                  <a:lnTo>
                    <a:pt x="265" y="265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0" name="Google Shape;1850;p53"/>
            <p:cNvSpPr/>
            <p:nvPr/>
          </p:nvSpPr>
          <p:spPr>
            <a:xfrm>
              <a:off x="1456386" y="3826151"/>
              <a:ext cx="17017" cy="17017"/>
            </a:xfrm>
            <a:custGeom>
              <a:rect b="b" l="l" r="r" t="t"/>
              <a:pathLst>
                <a:path extrusionOk="0" fill="none" h="266" w="266">
                  <a:moveTo>
                    <a:pt x="265" y="1"/>
                  </a:moveTo>
                  <a:lnTo>
                    <a:pt x="1" y="1"/>
                  </a:lnTo>
                  <a:lnTo>
                    <a:pt x="1" y="265"/>
                  </a:lnTo>
                  <a:lnTo>
                    <a:pt x="265" y="265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1" name="Google Shape;1851;p53"/>
            <p:cNvSpPr/>
            <p:nvPr/>
          </p:nvSpPr>
          <p:spPr>
            <a:xfrm>
              <a:off x="1800431" y="3826151"/>
              <a:ext cx="16953" cy="17017"/>
            </a:xfrm>
            <a:custGeom>
              <a:rect b="b" l="l" r="r" t="t"/>
              <a:pathLst>
                <a:path extrusionOk="0" h="266" w="265">
                  <a:moveTo>
                    <a:pt x="0" y="1"/>
                  </a:moveTo>
                  <a:lnTo>
                    <a:pt x="0" y="265"/>
                  </a:lnTo>
                  <a:lnTo>
                    <a:pt x="265" y="265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2" name="Google Shape;1852;p53"/>
            <p:cNvSpPr/>
            <p:nvPr/>
          </p:nvSpPr>
          <p:spPr>
            <a:xfrm>
              <a:off x="1800431" y="3826151"/>
              <a:ext cx="16953" cy="17017"/>
            </a:xfrm>
            <a:custGeom>
              <a:rect b="b" l="l" r="r" t="t"/>
              <a:pathLst>
                <a:path extrusionOk="0" fill="none" h="266" w="265">
                  <a:moveTo>
                    <a:pt x="265" y="1"/>
                  </a:moveTo>
                  <a:lnTo>
                    <a:pt x="0" y="1"/>
                  </a:lnTo>
                  <a:lnTo>
                    <a:pt x="0" y="265"/>
                  </a:lnTo>
                  <a:lnTo>
                    <a:pt x="265" y="265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3" name="Google Shape;1853;p53"/>
            <p:cNvSpPr/>
            <p:nvPr/>
          </p:nvSpPr>
          <p:spPr>
            <a:xfrm>
              <a:off x="2144411" y="3826151"/>
              <a:ext cx="16953" cy="17017"/>
            </a:xfrm>
            <a:custGeom>
              <a:rect b="b" l="l" r="r" t="t"/>
              <a:pathLst>
                <a:path extrusionOk="0" h="266" w="265">
                  <a:moveTo>
                    <a:pt x="1" y="1"/>
                  </a:moveTo>
                  <a:lnTo>
                    <a:pt x="1" y="265"/>
                  </a:lnTo>
                  <a:lnTo>
                    <a:pt x="265" y="265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4" name="Google Shape;1854;p53"/>
            <p:cNvSpPr/>
            <p:nvPr/>
          </p:nvSpPr>
          <p:spPr>
            <a:xfrm>
              <a:off x="2144411" y="3826151"/>
              <a:ext cx="16953" cy="17017"/>
            </a:xfrm>
            <a:custGeom>
              <a:rect b="b" l="l" r="r" t="t"/>
              <a:pathLst>
                <a:path extrusionOk="0" fill="none" h="266" w="265">
                  <a:moveTo>
                    <a:pt x="265" y="1"/>
                  </a:moveTo>
                  <a:lnTo>
                    <a:pt x="1" y="1"/>
                  </a:lnTo>
                  <a:lnTo>
                    <a:pt x="1" y="265"/>
                  </a:lnTo>
                  <a:lnTo>
                    <a:pt x="265" y="265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5" name="Google Shape;1855;p53"/>
            <p:cNvSpPr/>
            <p:nvPr/>
          </p:nvSpPr>
          <p:spPr>
            <a:xfrm>
              <a:off x="2477132" y="3826151"/>
              <a:ext cx="19832" cy="17017"/>
            </a:xfrm>
            <a:custGeom>
              <a:rect b="b" l="l" r="r" t="t"/>
              <a:pathLst>
                <a:path extrusionOk="0" h="266" w="310">
                  <a:moveTo>
                    <a:pt x="1" y="1"/>
                  </a:moveTo>
                  <a:lnTo>
                    <a:pt x="1" y="265"/>
                  </a:lnTo>
                  <a:lnTo>
                    <a:pt x="309" y="265"/>
                  </a:lnTo>
                  <a:lnTo>
                    <a:pt x="30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6" name="Google Shape;1856;p53"/>
            <p:cNvSpPr/>
            <p:nvPr/>
          </p:nvSpPr>
          <p:spPr>
            <a:xfrm>
              <a:off x="2477132" y="3826151"/>
              <a:ext cx="19832" cy="17017"/>
            </a:xfrm>
            <a:custGeom>
              <a:rect b="b" l="l" r="r" t="t"/>
              <a:pathLst>
                <a:path extrusionOk="0" fill="none" h="266" w="310">
                  <a:moveTo>
                    <a:pt x="309" y="1"/>
                  </a:moveTo>
                  <a:lnTo>
                    <a:pt x="1" y="1"/>
                  </a:lnTo>
                  <a:lnTo>
                    <a:pt x="1" y="265"/>
                  </a:lnTo>
                  <a:lnTo>
                    <a:pt x="309" y="265"/>
                  </a:lnTo>
                  <a:lnTo>
                    <a:pt x="309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7" name="Google Shape;1857;p53"/>
            <p:cNvSpPr/>
            <p:nvPr/>
          </p:nvSpPr>
          <p:spPr>
            <a:xfrm>
              <a:off x="785315" y="4170196"/>
              <a:ext cx="1691923" cy="16953"/>
            </a:xfrm>
            <a:custGeom>
              <a:rect b="b" l="l" r="r" t="t"/>
              <a:pathLst>
                <a:path extrusionOk="0" h="265" w="26447">
                  <a:moveTo>
                    <a:pt x="0" y="0"/>
                  </a:moveTo>
                  <a:lnTo>
                    <a:pt x="0" y="265"/>
                  </a:lnTo>
                  <a:lnTo>
                    <a:pt x="5113" y="265"/>
                  </a:lnTo>
                  <a:lnTo>
                    <a:pt x="5113" y="0"/>
                  </a:lnTo>
                  <a:close/>
                  <a:moveTo>
                    <a:pt x="5378" y="0"/>
                  </a:moveTo>
                  <a:lnTo>
                    <a:pt x="5378" y="265"/>
                  </a:lnTo>
                  <a:lnTo>
                    <a:pt x="10491" y="265"/>
                  </a:lnTo>
                  <a:lnTo>
                    <a:pt x="10491" y="0"/>
                  </a:lnTo>
                  <a:close/>
                  <a:moveTo>
                    <a:pt x="10755" y="0"/>
                  </a:moveTo>
                  <a:lnTo>
                    <a:pt x="10755" y="265"/>
                  </a:lnTo>
                  <a:lnTo>
                    <a:pt x="15868" y="265"/>
                  </a:lnTo>
                  <a:lnTo>
                    <a:pt x="15868" y="0"/>
                  </a:lnTo>
                  <a:close/>
                  <a:moveTo>
                    <a:pt x="16133" y="0"/>
                  </a:moveTo>
                  <a:lnTo>
                    <a:pt x="16133" y="265"/>
                  </a:lnTo>
                  <a:lnTo>
                    <a:pt x="21246" y="265"/>
                  </a:lnTo>
                  <a:lnTo>
                    <a:pt x="21246" y="0"/>
                  </a:lnTo>
                  <a:close/>
                  <a:moveTo>
                    <a:pt x="21510" y="0"/>
                  </a:moveTo>
                  <a:lnTo>
                    <a:pt x="21510" y="265"/>
                  </a:lnTo>
                  <a:lnTo>
                    <a:pt x="26447" y="265"/>
                  </a:lnTo>
                  <a:lnTo>
                    <a:pt x="264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8" name="Google Shape;1858;p53"/>
            <p:cNvSpPr/>
            <p:nvPr/>
          </p:nvSpPr>
          <p:spPr>
            <a:xfrm>
              <a:off x="785315" y="4170196"/>
              <a:ext cx="327163" cy="16953"/>
            </a:xfrm>
            <a:custGeom>
              <a:rect b="b" l="l" r="r" t="t"/>
              <a:pathLst>
                <a:path extrusionOk="0" fill="none" h="265" w="5114">
                  <a:moveTo>
                    <a:pt x="5113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5113" y="265"/>
                  </a:lnTo>
                  <a:lnTo>
                    <a:pt x="5113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9" name="Google Shape;1859;p53"/>
            <p:cNvSpPr/>
            <p:nvPr/>
          </p:nvSpPr>
          <p:spPr>
            <a:xfrm>
              <a:off x="1129295" y="4170196"/>
              <a:ext cx="327163" cy="16953"/>
            </a:xfrm>
            <a:custGeom>
              <a:rect b="b" l="l" r="r" t="t"/>
              <a:pathLst>
                <a:path extrusionOk="0" fill="none" h="265" w="5114">
                  <a:moveTo>
                    <a:pt x="5114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5114" y="265"/>
                  </a:lnTo>
                  <a:lnTo>
                    <a:pt x="5114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0" name="Google Shape;1860;p53"/>
            <p:cNvSpPr/>
            <p:nvPr/>
          </p:nvSpPr>
          <p:spPr>
            <a:xfrm>
              <a:off x="1473339" y="4170196"/>
              <a:ext cx="327163" cy="16953"/>
            </a:xfrm>
            <a:custGeom>
              <a:rect b="b" l="l" r="r" t="t"/>
              <a:pathLst>
                <a:path extrusionOk="0" fill="none" h="265" w="5114">
                  <a:moveTo>
                    <a:pt x="5113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5113" y="265"/>
                  </a:lnTo>
                  <a:lnTo>
                    <a:pt x="5113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1" name="Google Shape;1861;p53"/>
            <p:cNvSpPr/>
            <p:nvPr/>
          </p:nvSpPr>
          <p:spPr>
            <a:xfrm>
              <a:off x="1817319" y="4170196"/>
              <a:ext cx="327163" cy="16953"/>
            </a:xfrm>
            <a:custGeom>
              <a:rect b="b" l="l" r="r" t="t"/>
              <a:pathLst>
                <a:path extrusionOk="0" fill="none" h="265" w="5114">
                  <a:moveTo>
                    <a:pt x="5114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5114" y="265"/>
                  </a:lnTo>
                  <a:lnTo>
                    <a:pt x="5114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2" name="Google Shape;1862;p53"/>
            <p:cNvSpPr/>
            <p:nvPr/>
          </p:nvSpPr>
          <p:spPr>
            <a:xfrm>
              <a:off x="2161300" y="4170196"/>
              <a:ext cx="315904" cy="16953"/>
            </a:xfrm>
            <a:custGeom>
              <a:rect b="b" l="l" r="r" t="t"/>
              <a:pathLst>
                <a:path extrusionOk="0" fill="none" h="265" w="4938">
                  <a:moveTo>
                    <a:pt x="4938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4938" y="265"/>
                  </a:lnTo>
                  <a:lnTo>
                    <a:pt x="4938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3" name="Google Shape;1863;p53"/>
            <p:cNvSpPr/>
            <p:nvPr/>
          </p:nvSpPr>
          <p:spPr>
            <a:xfrm>
              <a:off x="768426" y="4170196"/>
              <a:ext cx="16953" cy="16953"/>
            </a:xfrm>
            <a:custGeom>
              <a:rect b="b" l="l" r="r" t="t"/>
              <a:pathLst>
                <a:path extrusionOk="0" h="265" w="265">
                  <a:moveTo>
                    <a:pt x="0" y="0"/>
                  </a:moveTo>
                  <a:lnTo>
                    <a:pt x="0" y="265"/>
                  </a:lnTo>
                  <a:lnTo>
                    <a:pt x="264" y="265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4" name="Google Shape;1864;p53"/>
            <p:cNvSpPr/>
            <p:nvPr/>
          </p:nvSpPr>
          <p:spPr>
            <a:xfrm>
              <a:off x="768426" y="4170196"/>
              <a:ext cx="16953" cy="16953"/>
            </a:xfrm>
            <a:custGeom>
              <a:rect b="b" l="l" r="r" t="t"/>
              <a:pathLst>
                <a:path extrusionOk="0" fill="none" h="265" w="265">
                  <a:moveTo>
                    <a:pt x="264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264" y="265"/>
                  </a:lnTo>
                  <a:lnTo>
                    <a:pt x="264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5" name="Google Shape;1865;p53"/>
            <p:cNvSpPr/>
            <p:nvPr/>
          </p:nvSpPr>
          <p:spPr>
            <a:xfrm>
              <a:off x="1112406" y="4170196"/>
              <a:ext cx="16953" cy="16953"/>
            </a:xfrm>
            <a:custGeom>
              <a:rect b="b" l="l" r="r" t="t"/>
              <a:pathLst>
                <a:path extrusionOk="0" h="265" w="265">
                  <a:moveTo>
                    <a:pt x="0" y="0"/>
                  </a:move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6" name="Google Shape;1866;p53"/>
            <p:cNvSpPr/>
            <p:nvPr/>
          </p:nvSpPr>
          <p:spPr>
            <a:xfrm>
              <a:off x="1112406" y="4170196"/>
              <a:ext cx="16953" cy="16953"/>
            </a:xfrm>
            <a:custGeom>
              <a:rect b="b" l="l" r="r" t="t"/>
              <a:pathLst>
                <a:path extrusionOk="0" fill="none" h="265" w="265">
                  <a:moveTo>
                    <a:pt x="265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7" name="Google Shape;1867;p53"/>
            <p:cNvSpPr/>
            <p:nvPr/>
          </p:nvSpPr>
          <p:spPr>
            <a:xfrm>
              <a:off x="1456386" y="4170196"/>
              <a:ext cx="17017" cy="16953"/>
            </a:xfrm>
            <a:custGeom>
              <a:rect b="b" l="l" r="r" t="t"/>
              <a:pathLst>
                <a:path extrusionOk="0" h="265" w="266">
                  <a:moveTo>
                    <a:pt x="1" y="0"/>
                  </a:move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8" name="Google Shape;1868;p53"/>
            <p:cNvSpPr/>
            <p:nvPr/>
          </p:nvSpPr>
          <p:spPr>
            <a:xfrm>
              <a:off x="1456386" y="4170196"/>
              <a:ext cx="17017" cy="16953"/>
            </a:xfrm>
            <a:custGeom>
              <a:rect b="b" l="l" r="r" t="t"/>
              <a:pathLst>
                <a:path extrusionOk="0" fill="none" h="265" w="266">
                  <a:moveTo>
                    <a:pt x="265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9" name="Google Shape;1869;p53"/>
            <p:cNvSpPr/>
            <p:nvPr/>
          </p:nvSpPr>
          <p:spPr>
            <a:xfrm>
              <a:off x="1800431" y="4170196"/>
              <a:ext cx="16953" cy="16953"/>
            </a:xfrm>
            <a:custGeom>
              <a:rect b="b" l="l" r="r" t="t"/>
              <a:pathLst>
                <a:path extrusionOk="0" h="265" w="265">
                  <a:moveTo>
                    <a:pt x="0" y="0"/>
                  </a:move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0" name="Google Shape;1870;p53"/>
            <p:cNvSpPr/>
            <p:nvPr/>
          </p:nvSpPr>
          <p:spPr>
            <a:xfrm>
              <a:off x="1800431" y="4170196"/>
              <a:ext cx="16953" cy="16953"/>
            </a:xfrm>
            <a:custGeom>
              <a:rect b="b" l="l" r="r" t="t"/>
              <a:pathLst>
                <a:path extrusionOk="0" fill="none" h="265" w="265">
                  <a:moveTo>
                    <a:pt x="265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1" name="Google Shape;1871;p53"/>
            <p:cNvSpPr/>
            <p:nvPr/>
          </p:nvSpPr>
          <p:spPr>
            <a:xfrm>
              <a:off x="2144411" y="4170196"/>
              <a:ext cx="16953" cy="16953"/>
            </a:xfrm>
            <a:custGeom>
              <a:rect b="b" l="l" r="r" t="t"/>
              <a:pathLst>
                <a:path extrusionOk="0" h="265" w="265">
                  <a:moveTo>
                    <a:pt x="1" y="0"/>
                  </a:move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2" name="Google Shape;1872;p53"/>
            <p:cNvSpPr/>
            <p:nvPr/>
          </p:nvSpPr>
          <p:spPr>
            <a:xfrm>
              <a:off x="2144411" y="4170196"/>
              <a:ext cx="16953" cy="16953"/>
            </a:xfrm>
            <a:custGeom>
              <a:rect b="b" l="l" r="r" t="t"/>
              <a:pathLst>
                <a:path extrusionOk="0" fill="none" h="265" w="265">
                  <a:moveTo>
                    <a:pt x="265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3" name="Google Shape;1873;p53"/>
            <p:cNvSpPr/>
            <p:nvPr/>
          </p:nvSpPr>
          <p:spPr>
            <a:xfrm>
              <a:off x="2477132" y="4170196"/>
              <a:ext cx="19832" cy="16953"/>
            </a:xfrm>
            <a:custGeom>
              <a:rect b="b" l="l" r="r" t="t"/>
              <a:pathLst>
                <a:path extrusionOk="0" h="265" w="310">
                  <a:moveTo>
                    <a:pt x="1" y="0"/>
                  </a:moveTo>
                  <a:lnTo>
                    <a:pt x="1" y="265"/>
                  </a:lnTo>
                  <a:lnTo>
                    <a:pt x="309" y="265"/>
                  </a:lnTo>
                  <a:lnTo>
                    <a:pt x="3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4" name="Google Shape;1874;p53"/>
            <p:cNvSpPr/>
            <p:nvPr/>
          </p:nvSpPr>
          <p:spPr>
            <a:xfrm>
              <a:off x="2477132" y="4170196"/>
              <a:ext cx="19832" cy="16953"/>
            </a:xfrm>
            <a:custGeom>
              <a:rect b="b" l="l" r="r" t="t"/>
              <a:pathLst>
                <a:path extrusionOk="0" fill="none" h="265" w="310">
                  <a:moveTo>
                    <a:pt x="309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309" y="265"/>
                  </a:lnTo>
                  <a:lnTo>
                    <a:pt x="309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5" name="Google Shape;1875;p53"/>
            <p:cNvSpPr/>
            <p:nvPr/>
          </p:nvSpPr>
          <p:spPr>
            <a:xfrm>
              <a:off x="785315" y="4505731"/>
              <a:ext cx="1708876" cy="16953"/>
            </a:xfrm>
            <a:custGeom>
              <a:rect b="b" l="l" r="r" t="t"/>
              <a:pathLst>
                <a:path extrusionOk="0" h="265" w="26712">
                  <a:moveTo>
                    <a:pt x="0" y="0"/>
                  </a:moveTo>
                  <a:lnTo>
                    <a:pt x="0" y="265"/>
                  </a:lnTo>
                  <a:lnTo>
                    <a:pt x="5113" y="265"/>
                  </a:lnTo>
                  <a:lnTo>
                    <a:pt x="5113" y="0"/>
                  </a:lnTo>
                  <a:close/>
                  <a:moveTo>
                    <a:pt x="5378" y="0"/>
                  </a:moveTo>
                  <a:lnTo>
                    <a:pt x="5378" y="265"/>
                  </a:lnTo>
                  <a:lnTo>
                    <a:pt x="10491" y="265"/>
                  </a:lnTo>
                  <a:lnTo>
                    <a:pt x="10491" y="0"/>
                  </a:lnTo>
                  <a:close/>
                  <a:moveTo>
                    <a:pt x="10755" y="0"/>
                  </a:moveTo>
                  <a:lnTo>
                    <a:pt x="10755" y="265"/>
                  </a:lnTo>
                  <a:lnTo>
                    <a:pt x="15868" y="265"/>
                  </a:lnTo>
                  <a:lnTo>
                    <a:pt x="15868" y="0"/>
                  </a:lnTo>
                  <a:close/>
                  <a:moveTo>
                    <a:pt x="16133" y="0"/>
                  </a:moveTo>
                  <a:lnTo>
                    <a:pt x="16133" y="265"/>
                  </a:lnTo>
                  <a:lnTo>
                    <a:pt x="21246" y="265"/>
                  </a:lnTo>
                  <a:lnTo>
                    <a:pt x="21246" y="0"/>
                  </a:lnTo>
                  <a:close/>
                  <a:moveTo>
                    <a:pt x="21510" y="0"/>
                  </a:moveTo>
                  <a:lnTo>
                    <a:pt x="21510" y="265"/>
                  </a:lnTo>
                  <a:lnTo>
                    <a:pt x="26711" y="265"/>
                  </a:lnTo>
                  <a:lnTo>
                    <a:pt x="26711" y="221"/>
                  </a:lnTo>
                  <a:lnTo>
                    <a:pt x="26447" y="221"/>
                  </a:lnTo>
                  <a:lnTo>
                    <a:pt x="264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6" name="Google Shape;1876;p53"/>
            <p:cNvSpPr/>
            <p:nvPr/>
          </p:nvSpPr>
          <p:spPr>
            <a:xfrm>
              <a:off x="785315" y="4505731"/>
              <a:ext cx="327163" cy="16953"/>
            </a:xfrm>
            <a:custGeom>
              <a:rect b="b" l="l" r="r" t="t"/>
              <a:pathLst>
                <a:path extrusionOk="0" fill="none" h="265" w="5114">
                  <a:moveTo>
                    <a:pt x="5113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5113" y="265"/>
                  </a:lnTo>
                  <a:lnTo>
                    <a:pt x="5113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7" name="Google Shape;1877;p53"/>
            <p:cNvSpPr/>
            <p:nvPr/>
          </p:nvSpPr>
          <p:spPr>
            <a:xfrm>
              <a:off x="1129295" y="4505731"/>
              <a:ext cx="327163" cy="16953"/>
            </a:xfrm>
            <a:custGeom>
              <a:rect b="b" l="l" r="r" t="t"/>
              <a:pathLst>
                <a:path extrusionOk="0" fill="none" h="265" w="5114">
                  <a:moveTo>
                    <a:pt x="5114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5114" y="265"/>
                  </a:lnTo>
                  <a:lnTo>
                    <a:pt x="5114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8" name="Google Shape;1878;p53"/>
            <p:cNvSpPr/>
            <p:nvPr/>
          </p:nvSpPr>
          <p:spPr>
            <a:xfrm>
              <a:off x="1473339" y="4505731"/>
              <a:ext cx="327163" cy="16953"/>
            </a:xfrm>
            <a:custGeom>
              <a:rect b="b" l="l" r="r" t="t"/>
              <a:pathLst>
                <a:path extrusionOk="0" fill="none" h="265" w="5114">
                  <a:moveTo>
                    <a:pt x="5113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5113" y="265"/>
                  </a:lnTo>
                  <a:lnTo>
                    <a:pt x="5113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9" name="Google Shape;1879;p53"/>
            <p:cNvSpPr/>
            <p:nvPr/>
          </p:nvSpPr>
          <p:spPr>
            <a:xfrm>
              <a:off x="1817319" y="4505731"/>
              <a:ext cx="327163" cy="16953"/>
            </a:xfrm>
            <a:custGeom>
              <a:rect b="b" l="l" r="r" t="t"/>
              <a:pathLst>
                <a:path extrusionOk="0" fill="none" h="265" w="5114">
                  <a:moveTo>
                    <a:pt x="5114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5114" y="265"/>
                  </a:lnTo>
                  <a:lnTo>
                    <a:pt x="5114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0" name="Google Shape;1880;p53"/>
            <p:cNvSpPr/>
            <p:nvPr/>
          </p:nvSpPr>
          <p:spPr>
            <a:xfrm>
              <a:off x="2161300" y="4505731"/>
              <a:ext cx="332857" cy="16953"/>
            </a:xfrm>
            <a:custGeom>
              <a:rect b="b" l="l" r="r" t="t"/>
              <a:pathLst>
                <a:path extrusionOk="0" fill="none" h="265" w="5203">
                  <a:moveTo>
                    <a:pt x="4938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5202" y="265"/>
                  </a:lnTo>
                  <a:lnTo>
                    <a:pt x="5202" y="221"/>
                  </a:lnTo>
                  <a:lnTo>
                    <a:pt x="4938" y="221"/>
                  </a:lnTo>
                  <a:lnTo>
                    <a:pt x="4938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1" name="Google Shape;1881;p53"/>
            <p:cNvSpPr/>
            <p:nvPr/>
          </p:nvSpPr>
          <p:spPr>
            <a:xfrm>
              <a:off x="771241" y="4505731"/>
              <a:ext cx="14138" cy="16953"/>
            </a:xfrm>
            <a:custGeom>
              <a:rect b="b" l="l" r="r" t="t"/>
              <a:pathLst>
                <a:path extrusionOk="0" h="265" w="221">
                  <a:moveTo>
                    <a:pt x="0" y="0"/>
                  </a:moveTo>
                  <a:lnTo>
                    <a:pt x="0" y="265"/>
                  </a:lnTo>
                  <a:lnTo>
                    <a:pt x="220" y="265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2" name="Google Shape;1882;p53"/>
            <p:cNvSpPr/>
            <p:nvPr/>
          </p:nvSpPr>
          <p:spPr>
            <a:xfrm>
              <a:off x="771241" y="4505731"/>
              <a:ext cx="14138" cy="16953"/>
            </a:xfrm>
            <a:custGeom>
              <a:rect b="b" l="l" r="r" t="t"/>
              <a:pathLst>
                <a:path extrusionOk="0" fill="none" h="265" w="221">
                  <a:moveTo>
                    <a:pt x="220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220" y="265"/>
                  </a:lnTo>
                  <a:lnTo>
                    <a:pt x="220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3" name="Google Shape;1883;p53"/>
            <p:cNvSpPr/>
            <p:nvPr/>
          </p:nvSpPr>
          <p:spPr>
            <a:xfrm>
              <a:off x="1112406" y="4505731"/>
              <a:ext cx="16953" cy="16953"/>
            </a:xfrm>
            <a:custGeom>
              <a:rect b="b" l="l" r="r" t="t"/>
              <a:pathLst>
                <a:path extrusionOk="0" h="265" w="265">
                  <a:moveTo>
                    <a:pt x="0" y="0"/>
                  </a:move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4" name="Google Shape;1884;p53"/>
            <p:cNvSpPr/>
            <p:nvPr/>
          </p:nvSpPr>
          <p:spPr>
            <a:xfrm>
              <a:off x="1112406" y="4505731"/>
              <a:ext cx="16953" cy="16953"/>
            </a:xfrm>
            <a:custGeom>
              <a:rect b="b" l="l" r="r" t="t"/>
              <a:pathLst>
                <a:path extrusionOk="0" fill="none" h="265" w="265">
                  <a:moveTo>
                    <a:pt x="265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5" name="Google Shape;1885;p53"/>
            <p:cNvSpPr/>
            <p:nvPr/>
          </p:nvSpPr>
          <p:spPr>
            <a:xfrm>
              <a:off x="1456386" y="4505731"/>
              <a:ext cx="17017" cy="16953"/>
            </a:xfrm>
            <a:custGeom>
              <a:rect b="b" l="l" r="r" t="t"/>
              <a:pathLst>
                <a:path extrusionOk="0" h="265" w="266">
                  <a:moveTo>
                    <a:pt x="1" y="0"/>
                  </a:move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6" name="Google Shape;1886;p53"/>
            <p:cNvSpPr/>
            <p:nvPr/>
          </p:nvSpPr>
          <p:spPr>
            <a:xfrm>
              <a:off x="1456386" y="4505731"/>
              <a:ext cx="17017" cy="16953"/>
            </a:xfrm>
            <a:custGeom>
              <a:rect b="b" l="l" r="r" t="t"/>
              <a:pathLst>
                <a:path extrusionOk="0" fill="none" h="265" w="266">
                  <a:moveTo>
                    <a:pt x="265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7" name="Google Shape;1887;p53"/>
            <p:cNvSpPr/>
            <p:nvPr/>
          </p:nvSpPr>
          <p:spPr>
            <a:xfrm>
              <a:off x="1800431" y="4505731"/>
              <a:ext cx="16953" cy="16953"/>
            </a:xfrm>
            <a:custGeom>
              <a:rect b="b" l="l" r="r" t="t"/>
              <a:pathLst>
                <a:path extrusionOk="0" h="265" w="265">
                  <a:moveTo>
                    <a:pt x="0" y="0"/>
                  </a:move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8" name="Google Shape;1888;p53"/>
            <p:cNvSpPr/>
            <p:nvPr/>
          </p:nvSpPr>
          <p:spPr>
            <a:xfrm>
              <a:off x="1800431" y="4505731"/>
              <a:ext cx="16953" cy="16953"/>
            </a:xfrm>
            <a:custGeom>
              <a:rect b="b" l="l" r="r" t="t"/>
              <a:pathLst>
                <a:path extrusionOk="0" fill="none" h="265" w="265">
                  <a:moveTo>
                    <a:pt x="265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9" name="Google Shape;1889;p53"/>
            <p:cNvSpPr/>
            <p:nvPr/>
          </p:nvSpPr>
          <p:spPr>
            <a:xfrm>
              <a:off x="2144411" y="4505731"/>
              <a:ext cx="16953" cy="16953"/>
            </a:xfrm>
            <a:custGeom>
              <a:rect b="b" l="l" r="r" t="t"/>
              <a:pathLst>
                <a:path extrusionOk="0" h="265" w="265">
                  <a:moveTo>
                    <a:pt x="1" y="0"/>
                  </a:move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0" name="Google Shape;1890;p53"/>
            <p:cNvSpPr/>
            <p:nvPr/>
          </p:nvSpPr>
          <p:spPr>
            <a:xfrm>
              <a:off x="2144411" y="4505731"/>
              <a:ext cx="16953" cy="16953"/>
            </a:xfrm>
            <a:custGeom>
              <a:rect b="b" l="l" r="r" t="t"/>
              <a:pathLst>
                <a:path extrusionOk="0" fill="none" h="265" w="265">
                  <a:moveTo>
                    <a:pt x="265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1" name="Google Shape;1891;p53"/>
            <p:cNvSpPr/>
            <p:nvPr/>
          </p:nvSpPr>
          <p:spPr>
            <a:xfrm>
              <a:off x="2477132" y="4505731"/>
              <a:ext cx="17017" cy="14138"/>
            </a:xfrm>
            <a:custGeom>
              <a:rect b="b" l="l" r="r" t="t"/>
              <a:pathLst>
                <a:path extrusionOk="0" h="221" w="266">
                  <a:moveTo>
                    <a:pt x="1" y="0"/>
                  </a:moveTo>
                  <a:lnTo>
                    <a:pt x="1" y="221"/>
                  </a:lnTo>
                  <a:lnTo>
                    <a:pt x="265" y="221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2" name="Google Shape;1892;p53"/>
            <p:cNvSpPr/>
            <p:nvPr/>
          </p:nvSpPr>
          <p:spPr>
            <a:xfrm>
              <a:off x="2477132" y="4505731"/>
              <a:ext cx="17017" cy="14138"/>
            </a:xfrm>
            <a:custGeom>
              <a:rect b="b" l="l" r="r" t="t"/>
              <a:pathLst>
                <a:path extrusionOk="0" fill="none" h="221" w="266">
                  <a:moveTo>
                    <a:pt x="265" y="0"/>
                  </a:moveTo>
                  <a:lnTo>
                    <a:pt x="1" y="0"/>
                  </a:lnTo>
                  <a:lnTo>
                    <a:pt x="1" y="221"/>
                  </a:lnTo>
                  <a:lnTo>
                    <a:pt x="265" y="221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3" name="Google Shape;1893;p53"/>
            <p:cNvSpPr/>
            <p:nvPr/>
          </p:nvSpPr>
          <p:spPr>
            <a:xfrm>
              <a:off x="768394" y="4455001"/>
              <a:ext cx="17017" cy="118480"/>
            </a:xfrm>
            <a:custGeom>
              <a:rect b="b" l="l" r="r" t="t"/>
              <a:pathLst>
                <a:path extrusionOk="0" h="1852" w="266">
                  <a:moveTo>
                    <a:pt x="1" y="0"/>
                  </a:moveTo>
                  <a:lnTo>
                    <a:pt x="1" y="1851"/>
                  </a:lnTo>
                  <a:lnTo>
                    <a:pt x="265" y="1851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4" name="Google Shape;1894;p53"/>
            <p:cNvSpPr/>
            <p:nvPr/>
          </p:nvSpPr>
          <p:spPr>
            <a:xfrm>
              <a:off x="712002" y="4505731"/>
              <a:ext cx="121295" cy="16953"/>
            </a:xfrm>
            <a:custGeom>
              <a:rect b="b" l="l" r="r" t="t"/>
              <a:pathLst>
                <a:path extrusionOk="0" h="265" w="1896">
                  <a:moveTo>
                    <a:pt x="1" y="0"/>
                  </a:moveTo>
                  <a:lnTo>
                    <a:pt x="1" y="265"/>
                  </a:lnTo>
                  <a:lnTo>
                    <a:pt x="1896" y="265"/>
                  </a:lnTo>
                  <a:lnTo>
                    <a:pt x="189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5" name="Google Shape;1895;p53"/>
            <p:cNvSpPr/>
            <p:nvPr/>
          </p:nvSpPr>
          <p:spPr>
            <a:xfrm>
              <a:off x="2477132" y="4455001"/>
              <a:ext cx="19832" cy="118480"/>
            </a:xfrm>
            <a:custGeom>
              <a:rect b="b" l="l" r="r" t="t"/>
              <a:pathLst>
                <a:path extrusionOk="0" h="1852" w="310">
                  <a:moveTo>
                    <a:pt x="1" y="0"/>
                  </a:moveTo>
                  <a:lnTo>
                    <a:pt x="1" y="1851"/>
                  </a:lnTo>
                  <a:lnTo>
                    <a:pt x="309" y="1851"/>
                  </a:lnTo>
                  <a:lnTo>
                    <a:pt x="3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6" name="Google Shape;1896;p53"/>
            <p:cNvSpPr/>
            <p:nvPr/>
          </p:nvSpPr>
          <p:spPr>
            <a:xfrm>
              <a:off x="2426402" y="4505731"/>
              <a:ext cx="121295" cy="16953"/>
            </a:xfrm>
            <a:custGeom>
              <a:rect b="b" l="l" r="r" t="t"/>
              <a:pathLst>
                <a:path extrusionOk="0" h="265" w="1896">
                  <a:moveTo>
                    <a:pt x="0" y="0"/>
                  </a:moveTo>
                  <a:lnTo>
                    <a:pt x="0" y="265"/>
                  </a:lnTo>
                  <a:lnTo>
                    <a:pt x="1896" y="265"/>
                  </a:lnTo>
                  <a:lnTo>
                    <a:pt x="189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7" name="Google Shape;1897;p53"/>
            <p:cNvSpPr/>
            <p:nvPr/>
          </p:nvSpPr>
          <p:spPr>
            <a:xfrm>
              <a:off x="768394" y="2777270"/>
              <a:ext cx="17017" cy="118480"/>
            </a:xfrm>
            <a:custGeom>
              <a:rect b="b" l="l" r="r" t="t"/>
              <a:pathLst>
                <a:path extrusionOk="0" h="1852" w="266">
                  <a:moveTo>
                    <a:pt x="1" y="0"/>
                  </a:moveTo>
                  <a:lnTo>
                    <a:pt x="1" y="1852"/>
                  </a:lnTo>
                  <a:lnTo>
                    <a:pt x="265" y="1852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8" name="Google Shape;1898;p53"/>
            <p:cNvSpPr/>
            <p:nvPr/>
          </p:nvSpPr>
          <p:spPr>
            <a:xfrm>
              <a:off x="712002" y="2828000"/>
              <a:ext cx="121295" cy="17017"/>
            </a:xfrm>
            <a:custGeom>
              <a:rect b="b" l="l" r="r" t="t"/>
              <a:pathLst>
                <a:path extrusionOk="0" h="266" w="1896">
                  <a:moveTo>
                    <a:pt x="1" y="1"/>
                  </a:moveTo>
                  <a:lnTo>
                    <a:pt x="1" y="265"/>
                  </a:lnTo>
                  <a:lnTo>
                    <a:pt x="1896" y="265"/>
                  </a:lnTo>
                  <a:lnTo>
                    <a:pt x="189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9" name="Google Shape;1899;p53"/>
            <p:cNvSpPr/>
            <p:nvPr/>
          </p:nvSpPr>
          <p:spPr>
            <a:xfrm>
              <a:off x="2477132" y="2777270"/>
              <a:ext cx="19832" cy="118480"/>
            </a:xfrm>
            <a:custGeom>
              <a:rect b="b" l="l" r="r" t="t"/>
              <a:pathLst>
                <a:path extrusionOk="0" h="1852" w="310">
                  <a:moveTo>
                    <a:pt x="1" y="0"/>
                  </a:moveTo>
                  <a:lnTo>
                    <a:pt x="1" y="1852"/>
                  </a:lnTo>
                  <a:lnTo>
                    <a:pt x="309" y="1852"/>
                  </a:lnTo>
                  <a:lnTo>
                    <a:pt x="3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0" name="Google Shape;1900;p53"/>
            <p:cNvSpPr/>
            <p:nvPr/>
          </p:nvSpPr>
          <p:spPr>
            <a:xfrm>
              <a:off x="2426402" y="2828000"/>
              <a:ext cx="121295" cy="17017"/>
            </a:xfrm>
            <a:custGeom>
              <a:rect b="b" l="l" r="r" t="t"/>
              <a:pathLst>
                <a:path extrusionOk="0" h="266" w="1896">
                  <a:moveTo>
                    <a:pt x="0" y="1"/>
                  </a:moveTo>
                  <a:lnTo>
                    <a:pt x="0" y="265"/>
                  </a:lnTo>
                  <a:lnTo>
                    <a:pt x="1896" y="265"/>
                  </a:lnTo>
                  <a:lnTo>
                    <a:pt x="189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01" name="Google Shape;1901;p53"/>
          <p:cNvGrpSpPr/>
          <p:nvPr/>
        </p:nvGrpSpPr>
        <p:grpSpPr>
          <a:xfrm>
            <a:off x="7614078" y="3952817"/>
            <a:ext cx="817910" cy="745383"/>
            <a:chOff x="7614078" y="3990967"/>
            <a:chExt cx="817910" cy="745383"/>
          </a:xfrm>
        </p:grpSpPr>
        <p:sp>
          <p:nvSpPr>
            <p:cNvPr id="1902" name="Google Shape;1902;p53"/>
            <p:cNvSpPr/>
            <p:nvPr/>
          </p:nvSpPr>
          <p:spPr>
            <a:xfrm>
              <a:off x="7614825" y="4331950"/>
              <a:ext cx="373200" cy="4044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903" name="Google Shape;1903;p53"/>
            <p:cNvGrpSpPr/>
            <p:nvPr/>
          </p:nvGrpSpPr>
          <p:grpSpPr>
            <a:xfrm>
              <a:off x="7987972" y="3990967"/>
              <a:ext cx="444016" cy="577456"/>
              <a:chOff x="1016988" y="2859950"/>
              <a:chExt cx="503476" cy="654786"/>
            </a:xfrm>
          </p:grpSpPr>
          <p:sp>
            <p:nvSpPr>
              <p:cNvPr id="1904" name="Google Shape;1904;p53"/>
              <p:cNvSpPr/>
              <p:nvPr/>
            </p:nvSpPr>
            <p:spPr>
              <a:xfrm>
                <a:off x="1016988" y="2859950"/>
                <a:ext cx="503476" cy="654786"/>
              </a:xfrm>
              <a:custGeom>
                <a:rect b="b" l="l" r="r" t="t"/>
                <a:pathLst>
                  <a:path extrusionOk="0" h="17418" w="13393">
                    <a:moveTo>
                      <a:pt x="1" y="0"/>
                    </a:moveTo>
                    <a:lnTo>
                      <a:pt x="1" y="17417"/>
                    </a:lnTo>
                    <a:lnTo>
                      <a:pt x="13393" y="17417"/>
                    </a:lnTo>
                    <a:lnTo>
                      <a:pt x="13393" y="4164"/>
                    </a:lnTo>
                    <a:lnTo>
                      <a:pt x="10062" y="0"/>
                    </a:lnTo>
                    <a:close/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5" name="Google Shape;1905;p53"/>
              <p:cNvSpPr/>
              <p:nvPr/>
            </p:nvSpPr>
            <p:spPr>
              <a:xfrm>
                <a:off x="1395242" y="2859950"/>
                <a:ext cx="125221" cy="156535"/>
              </a:xfrm>
              <a:custGeom>
                <a:rect b="b" l="l" r="r" t="t"/>
                <a:pathLst>
                  <a:path extrusionOk="0" h="4164" w="3331">
                    <a:moveTo>
                      <a:pt x="0" y="0"/>
                    </a:moveTo>
                    <a:lnTo>
                      <a:pt x="0" y="4164"/>
                    </a:lnTo>
                    <a:lnTo>
                      <a:pt x="3331" y="4164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906" name="Google Shape;1906;p53"/>
            <p:cNvSpPr/>
            <p:nvPr/>
          </p:nvSpPr>
          <p:spPr>
            <a:xfrm>
              <a:off x="7614078" y="4394709"/>
              <a:ext cx="726899" cy="339330"/>
            </a:xfrm>
            <a:custGeom>
              <a:rect b="b" l="l" r="r" t="t"/>
              <a:pathLst>
                <a:path extrusionOk="0" h="8779" w="18806">
                  <a:moveTo>
                    <a:pt x="2499" y="0"/>
                  </a:moveTo>
                  <a:lnTo>
                    <a:pt x="1" y="8778"/>
                  </a:lnTo>
                  <a:lnTo>
                    <a:pt x="16273" y="8778"/>
                  </a:lnTo>
                  <a:lnTo>
                    <a:pt x="18805" y="0"/>
                  </a:lnTo>
                  <a:close/>
                </a:path>
              </a:pathLst>
            </a:custGeom>
            <a:solidFill>
              <a:schemeClr val="lt2"/>
            </a:solidFill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907" name="Google Shape;1907;p53"/>
            <p:cNvCxnSpPr/>
            <p:nvPr/>
          </p:nvCxnSpPr>
          <p:spPr>
            <a:xfrm>
              <a:off x="8053388" y="4224875"/>
              <a:ext cx="3132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908" name="Google Shape;1908;p53"/>
            <p:cNvCxnSpPr/>
            <p:nvPr/>
          </p:nvCxnSpPr>
          <p:spPr>
            <a:xfrm>
              <a:off x="8053388" y="4279700"/>
              <a:ext cx="3132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909" name="Google Shape;1909;p53"/>
            <p:cNvCxnSpPr/>
            <p:nvPr/>
          </p:nvCxnSpPr>
          <p:spPr>
            <a:xfrm>
              <a:off x="8053388" y="4331950"/>
              <a:ext cx="3132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1910" name="Google Shape;1910;p53"/>
            <p:cNvGrpSpPr/>
            <p:nvPr/>
          </p:nvGrpSpPr>
          <p:grpSpPr>
            <a:xfrm>
              <a:off x="7900106" y="4041012"/>
              <a:ext cx="154828" cy="154841"/>
              <a:chOff x="2459513" y="3929147"/>
              <a:chExt cx="129900" cy="129900"/>
            </a:xfrm>
          </p:grpSpPr>
          <p:sp>
            <p:nvSpPr>
              <p:cNvPr id="1911" name="Google Shape;1911;p53"/>
              <p:cNvSpPr/>
              <p:nvPr/>
            </p:nvSpPr>
            <p:spPr>
              <a:xfrm>
                <a:off x="2459513" y="3929147"/>
                <a:ext cx="129900" cy="129900"/>
              </a:xfrm>
              <a:prstGeom prst="ellipse">
                <a:avLst/>
              </a:prstGeom>
              <a:solidFill>
                <a:srgbClr val="023D6F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2" name="Google Shape;1912;p53"/>
              <p:cNvSpPr/>
              <p:nvPr/>
            </p:nvSpPr>
            <p:spPr>
              <a:xfrm>
                <a:off x="2480472" y="3950104"/>
                <a:ext cx="87900" cy="87900"/>
              </a:xfrm>
              <a:prstGeom prst="mathPlus">
                <a:avLst>
                  <a:gd fmla="val 0" name="adj1"/>
                </a:avLst>
              </a:prstGeom>
              <a:solidFill>
                <a:srgbClr val="B5B1A7"/>
              </a:solidFill>
              <a:ln cap="flat" cmpd="sng" w="9525">
                <a:solidFill>
                  <a:srgbClr val="B5B1A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913" name="Google Shape;1913;p53"/>
          <p:cNvGrpSpPr/>
          <p:nvPr/>
        </p:nvGrpSpPr>
        <p:grpSpPr>
          <a:xfrm>
            <a:off x="986600" y="511288"/>
            <a:ext cx="539125" cy="502575"/>
            <a:chOff x="712000" y="400050"/>
            <a:chExt cx="539125" cy="502575"/>
          </a:xfrm>
        </p:grpSpPr>
        <p:grpSp>
          <p:nvGrpSpPr>
            <p:cNvPr id="1914" name="Google Shape;1914;p53"/>
            <p:cNvGrpSpPr/>
            <p:nvPr/>
          </p:nvGrpSpPr>
          <p:grpSpPr>
            <a:xfrm>
              <a:off x="712000" y="400050"/>
              <a:ext cx="353400" cy="353400"/>
              <a:chOff x="1457325" y="419100"/>
              <a:chExt cx="353400" cy="353400"/>
            </a:xfrm>
          </p:grpSpPr>
          <p:sp>
            <p:nvSpPr>
              <p:cNvPr id="1915" name="Google Shape;1915;p53"/>
              <p:cNvSpPr/>
              <p:nvPr/>
            </p:nvSpPr>
            <p:spPr>
              <a:xfrm>
                <a:off x="1457325" y="419100"/>
                <a:ext cx="353400" cy="3534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6" name="Google Shape;1916;p53"/>
              <p:cNvSpPr/>
              <p:nvPr/>
            </p:nvSpPr>
            <p:spPr>
              <a:xfrm>
                <a:off x="1515775" y="478640"/>
                <a:ext cx="236505" cy="234318"/>
              </a:xfrm>
              <a:custGeom>
                <a:rect b="b" l="l" r="r" t="t"/>
                <a:pathLst>
                  <a:path extrusionOk="0" fill="none" h="3644" w="3678">
                    <a:moveTo>
                      <a:pt x="3157" y="0"/>
                    </a:moveTo>
                    <a:lnTo>
                      <a:pt x="1839" y="1319"/>
                    </a:lnTo>
                    <a:lnTo>
                      <a:pt x="486" y="0"/>
                    </a:lnTo>
                    <a:lnTo>
                      <a:pt x="0" y="486"/>
                    </a:lnTo>
                    <a:lnTo>
                      <a:pt x="1319" y="1805"/>
                    </a:lnTo>
                    <a:lnTo>
                      <a:pt x="0" y="3158"/>
                    </a:lnTo>
                    <a:lnTo>
                      <a:pt x="486" y="3643"/>
                    </a:lnTo>
                    <a:lnTo>
                      <a:pt x="1839" y="2325"/>
                    </a:lnTo>
                    <a:lnTo>
                      <a:pt x="3157" y="3643"/>
                    </a:lnTo>
                    <a:lnTo>
                      <a:pt x="3678" y="3158"/>
                    </a:lnTo>
                    <a:lnTo>
                      <a:pt x="2325" y="1805"/>
                    </a:lnTo>
                    <a:lnTo>
                      <a:pt x="3678" y="486"/>
                    </a:lnTo>
                    <a:lnTo>
                      <a:pt x="3157" y="0"/>
                    </a:lnTo>
                    <a:lnTo>
                      <a:pt x="3157" y="0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17" name="Google Shape;1917;p53"/>
            <p:cNvGrpSpPr/>
            <p:nvPr/>
          </p:nvGrpSpPr>
          <p:grpSpPr>
            <a:xfrm>
              <a:off x="1005725" y="657225"/>
              <a:ext cx="245400" cy="245400"/>
              <a:chOff x="904875" y="1114425"/>
              <a:chExt cx="245400" cy="245400"/>
            </a:xfrm>
          </p:grpSpPr>
          <p:sp>
            <p:nvSpPr>
              <p:cNvPr id="1918" name="Google Shape;1918;p53"/>
              <p:cNvSpPr/>
              <p:nvPr/>
            </p:nvSpPr>
            <p:spPr>
              <a:xfrm>
                <a:off x="904875" y="1114425"/>
                <a:ext cx="245400" cy="245400"/>
              </a:xfrm>
              <a:prstGeom prst="ellipse">
                <a:avLst/>
              </a:prstGeom>
              <a:solidFill>
                <a:schemeClr val="accen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9" name="Google Shape;1919;p53"/>
              <p:cNvSpPr/>
              <p:nvPr/>
            </p:nvSpPr>
            <p:spPr>
              <a:xfrm>
                <a:off x="981600" y="1196400"/>
                <a:ext cx="91950" cy="91100"/>
              </a:xfrm>
              <a:custGeom>
                <a:rect b="b" l="l" r="r" t="t"/>
                <a:pathLst>
                  <a:path extrusionOk="0" fill="none" h="3644" w="3678">
                    <a:moveTo>
                      <a:pt x="3157" y="0"/>
                    </a:moveTo>
                    <a:lnTo>
                      <a:pt x="1839" y="1319"/>
                    </a:lnTo>
                    <a:lnTo>
                      <a:pt x="486" y="0"/>
                    </a:lnTo>
                    <a:lnTo>
                      <a:pt x="0" y="486"/>
                    </a:lnTo>
                    <a:lnTo>
                      <a:pt x="1319" y="1805"/>
                    </a:lnTo>
                    <a:lnTo>
                      <a:pt x="0" y="3158"/>
                    </a:lnTo>
                    <a:lnTo>
                      <a:pt x="486" y="3643"/>
                    </a:lnTo>
                    <a:lnTo>
                      <a:pt x="1839" y="2325"/>
                    </a:lnTo>
                    <a:lnTo>
                      <a:pt x="3157" y="3643"/>
                    </a:lnTo>
                    <a:lnTo>
                      <a:pt x="3678" y="3158"/>
                    </a:lnTo>
                    <a:lnTo>
                      <a:pt x="2325" y="1805"/>
                    </a:lnTo>
                    <a:lnTo>
                      <a:pt x="3678" y="486"/>
                    </a:lnTo>
                    <a:lnTo>
                      <a:pt x="3157" y="0"/>
                    </a:lnTo>
                    <a:lnTo>
                      <a:pt x="3157" y="0"/>
                    </a:lnTo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920" name="Google Shape;1920;p53"/>
          <p:cNvGrpSpPr/>
          <p:nvPr/>
        </p:nvGrpSpPr>
        <p:grpSpPr>
          <a:xfrm>
            <a:off x="986600" y="1149638"/>
            <a:ext cx="2988593" cy="2597649"/>
            <a:chOff x="1176775" y="1509763"/>
            <a:chExt cx="2988593" cy="2597649"/>
          </a:xfrm>
        </p:grpSpPr>
        <p:sp>
          <p:nvSpPr>
            <p:cNvPr id="1921" name="Google Shape;1921;p53"/>
            <p:cNvSpPr/>
            <p:nvPr/>
          </p:nvSpPr>
          <p:spPr>
            <a:xfrm>
              <a:off x="1176800" y="1509763"/>
              <a:ext cx="2988568" cy="2520724"/>
            </a:xfrm>
            <a:custGeom>
              <a:rect b="b" l="l" r="r" t="t"/>
              <a:pathLst>
                <a:path extrusionOk="0" h="22761" w="23420">
                  <a:moveTo>
                    <a:pt x="1" y="1"/>
                  </a:moveTo>
                  <a:lnTo>
                    <a:pt x="1" y="22761"/>
                  </a:lnTo>
                  <a:lnTo>
                    <a:pt x="23420" y="22761"/>
                  </a:lnTo>
                  <a:lnTo>
                    <a:pt x="23420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922" name="Google Shape;1922;p53"/>
            <p:cNvGrpSpPr/>
            <p:nvPr/>
          </p:nvGrpSpPr>
          <p:grpSpPr>
            <a:xfrm>
              <a:off x="3400002" y="1673553"/>
              <a:ext cx="589008" cy="101951"/>
              <a:chOff x="7488738" y="1265980"/>
              <a:chExt cx="523098" cy="90543"/>
            </a:xfrm>
          </p:grpSpPr>
          <p:sp>
            <p:nvSpPr>
              <p:cNvPr id="1923" name="Google Shape;1923;p53"/>
              <p:cNvSpPr/>
              <p:nvPr/>
            </p:nvSpPr>
            <p:spPr>
              <a:xfrm>
                <a:off x="7488738" y="1305302"/>
                <a:ext cx="106299" cy="15751"/>
              </a:xfrm>
              <a:custGeom>
                <a:rect b="b" l="l" r="r" t="t"/>
                <a:pathLst>
                  <a:path extrusionOk="0" h="139" w="938">
                    <a:moveTo>
                      <a:pt x="1" y="0"/>
                    </a:moveTo>
                    <a:lnTo>
                      <a:pt x="1" y="139"/>
                    </a:lnTo>
                    <a:lnTo>
                      <a:pt x="937" y="139"/>
                    </a:lnTo>
                    <a:lnTo>
                      <a:pt x="93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4" name="Google Shape;1924;p53"/>
              <p:cNvSpPr/>
              <p:nvPr/>
            </p:nvSpPr>
            <p:spPr>
              <a:xfrm>
                <a:off x="7929109" y="1269833"/>
                <a:ext cx="82727" cy="82724"/>
              </a:xfrm>
              <a:custGeom>
                <a:rect b="b" l="l" r="r" t="t"/>
                <a:pathLst>
                  <a:path extrusionOk="0" h="730" w="730">
                    <a:moveTo>
                      <a:pt x="105" y="1"/>
                    </a:moveTo>
                    <a:lnTo>
                      <a:pt x="0" y="105"/>
                    </a:lnTo>
                    <a:lnTo>
                      <a:pt x="660" y="729"/>
                    </a:lnTo>
                    <a:lnTo>
                      <a:pt x="729" y="660"/>
                    </a:lnTo>
                    <a:lnTo>
                      <a:pt x="10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5" name="Google Shape;1925;p53"/>
              <p:cNvSpPr/>
              <p:nvPr/>
            </p:nvSpPr>
            <p:spPr>
              <a:xfrm>
                <a:off x="7929109" y="1269833"/>
                <a:ext cx="82727" cy="82724"/>
              </a:xfrm>
              <a:custGeom>
                <a:rect b="b" l="l" r="r" t="t"/>
                <a:pathLst>
                  <a:path extrusionOk="0" h="730" w="730">
                    <a:moveTo>
                      <a:pt x="660" y="1"/>
                    </a:moveTo>
                    <a:lnTo>
                      <a:pt x="0" y="660"/>
                    </a:lnTo>
                    <a:lnTo>
                      <a:pt x="105" y="729"/>
                    </a:lnTo>
                    <a:lnTo>
                      <a:pt x="729" y="105"/>
                    </a:lnTo>
                    <a:lnTo>
                      <a:pt x="66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6" name="Google Shape;1926;p53"/>
              <p:cNvSpPr/>
              <p:nvPr/>
            </p:nvSpPr>
            <p:spPr>
              <a:xfrm>
                <a:off x="7708923" y="1265980"/>
                <a:ext cx="94513" cy="90543"/>
              </a:xfrm>
              <a:custGeom>
                <a:rect b="b" l="l" r="r" t="t"/>
                <a:pathLst>
                  <a:path extrusionOk="0" h="799" w="834">
                    <a:moveTo>
                      <a:pt x="694" y="139"/>
                    </a:moveTo>
                    <a:lnTo>
                      <a:pt x="694" y="659"/>
                    </a:lnTo>
                    <a:lnTo>
                      <a:pt x="139" y="659"/>
                    </a:lnTo>
                    <a:lnTo>
                      <a:pt x="139" y="139"/>
                    </a:lnTo>
                    <a:close/>
                    <a:moveTo>
                      <a:pt x="1" y="0"/>
                    </a:moveTo>
                    <a:lnTo>
                      <a:pt x="1" y="798"/>
                    </a:lnTo>
                    <a:lnTo>
                      <a:pt x="833" y="798"/>
                    </a:lnTo>
                    <a:lnTo>
                      <a:pt x="83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927" name="Google Shape;1927;p53"/>
            <p:cNvSpPr/>
            <p:nvPr/>
          </p:nvSpPr>
          <p:spPr>
            <a:xfrm>
              <a:off x="1176775" y="4030536"/>
              <a:ext cx="2988568" cy="76875"/>
            </a:xfrm>
            <a:custGeom>
              <a:rect b="b" l="l" r="r" t="t"/>
              <a:pathLst>
                <a:path extrusionOk="0" h="22761" w="23420">
                  <a:moveTo>
                    <a:pt x="1" y="1"/>
                  </a:moveTo>
                  <a:lnTo>
                    <a:pt x="1" y="22761"/>
                  </a:lnTo>
                  <a:lnTo>
                    <a:pt x="23420" y="22761"/>
                  </a:lnTo>
                  <a:lnTo>
                    <a:pt x="23420" y="1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28" name="Google Shape;1928;p53"/>
          <p:cNvSpPr txBox="1"/>
          <p:nvPr>
            <p:ph idx="2" type="subTitle"/>
          </p:nvPr>
        </p:nvSpPr>
        <p:spPr>
          <a:xfrm rot="5400000">
            <a:off x="-676375" y="1436825"/>
            <a:ext cx="2123100" cy="20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Discrete Math CS 131</a:t>
            </a:r>
            <a:endParaRPr/>
          </a:p>
        </p:txBody>
      </p:sp>
      <p:sp>
        <p:nvSpPr>
          <p:cNvPr id="1929" name="Google Shape;1929;p53"/>
          <p:cNvSpPr txBox="1"/>
          <p:nvPr>
            <p:ph idx="3" type="subTitle"/>
          </p:nvPr>
        </p:nvSpPr>
        <p:spPr>
          <a:xfrm rot="5400000">
            <a:off x="-559825" y="3621325"/>
            <a:ext cx="1890000" cy="20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Tatiana Lucero</a:t>
            </a:r>
            <a:endParaRPr/>
          </a:p>
        </p:txBody>
      </p:sp>
      <p:pic>
        <p:nvPicPr>
          <p:cNvPr id="1930" name="Google Shape;1930;p53"/>
          <p:cNvPicPr preferRelativeResize="0"/>
          <p:nvPr/>
        </p:nvPicPr>
        <p:blipFill rotWithShape="1">
          <a:blip r:embed="rId3">
            <a:alphaModFix/>
          </a:blip>
          <a:srcRect b="0" l="5696" r="3021" t="8307"/>
          <a:stretch/>
        </p:blipFill>
        <p:spPr>
          <a:xfrm>
            <a:off x="1314700" y="1504500"/>
            <a:ext cx="2429566" cy="199817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931" name="Google Shape;1931;p53"/>
          <p:cNvSpPr txBox="1"/>
          <p:nvPr>
            <p:ph idx="1" type="body"/>
          </p:nvPr>
        </p:nvSpPr>
        <p:spPr>
          <a:xfrm>
            <a:off x="986600" y="3747275"/>
            <a:ext cx="5918400" cy="106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-then we visit </a:t>
            </a:r>
            <a:r>
              <a:rPr b="1" lang="en" sz="1800">
                <a:solidFill>
                  <a:srgbClr val="741B47"/>
                </a:solidFill>
              </a:rPr>
              <a:t>7</a:t>
            </a:r>
            <a:r>
              <a:rPr lang="en" sz="1600"/>
              <a:t> which has </a:t>
            </a:r>
            <a:r>
              <a:rPr b="1" lang="en" sz="1800">
                <a:solidFill>
                  <a:srgbClr val="023D6F"/>
                </a:solidFill>
              </a:rPr>
              <a:t>8</a:t>
            </a:r>
            <a:r>
              <a:rPr lang="en" sz="1600"/>
              <a:t> as it’s child node, our </a:t>
            </a:r>
            <a:r>
              <a:rPr b="1" lang="en" sz="1600"/>
              <a:t>final </a:t>
            </a:r>
            <a:r>
              <a:rPr lang="en" sz="1600"/>
              <a:t>node, and before </a:t>
            </a:r>
            <a:r>
              <a:rPr b="1" lang="en" sz="1600"/>
              <a:t>ending our search</a:t>
            </a:r>
            <a:r>
              <a:rPr lang="en" sz="1600"/>
              <a:t>: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We set </a:t>
            </a:r>
            <a:r>
              <a:rPr b="1" lang="en" sz="1600">
                <a:solidFill>
                  <a:srgbClr val="674EA7"/>
                </a:solidFill>
              </a:rPr>
              <a:t>previousNode[8] </a:t>
            </a:r>
            <a:r>
              <a:rPr lang="en" sz="1600"/>
              <a:t>to</a:t>
            </a:r>
            <a:r>
              <a:rPr lang="en" sz="1600">
                <a:solidFill>
                  <a:srgbClr val="674EA7"/>
                </a:solidFill>
              </a:rPr>
              <a:t> </a:t>
            </a:r>
            <a:r>
              <a:rPr b="1" lang="en" sz="1600">
                <a:solidFill>
                  <a:srgbClr val="023D6F"/>
                </a:solidFill>
              </a:rPr>
              <a:t>7</a:t>
            </a:r>
            <a:r>
              <a:rPr lang="en" sz="1600">
                <a:solidFill>
                  <a:srgbClr val="674EA7"/>
                </a:solidFill>
              </a:rPr>
              <a:t> </a:t>
            </a:r>
            <a:r>
              <a:rPr lang="en" sz="1600"/>
              <a:t>and </a:t>
            </a:r>
            <a:r>
              <a:rPr b="1" lang="en" sz="1600">
                <a:solidFill>
                  <a:srgbClr val="674EA7"/>
                </a:solidFill>
              </a:rPr>
              <a:t>nfs[8] </a:t>
            </a:r>
            <a:r>
              <a:rPr lang="en" sz="1600"/>
              <a:t>to </a:t>
            </a:r>
            <a:r>
              <a:rPr b="1" lang="en" sz="1600">
                <a:solidFill>
                  <a:srgbClr val="674EA7"/>
                </a:solidFill>
              </a:rPr>
              <a:t>1</a:t>
            </a:r>
            <a:r>
              <a:rPr lang="en" sz="1600"/>
              <a:t>+</a:t>
            </a:r>
            <a:r>
              <a:rPr b="1" lang="en" sz="1600">
                <a:solidFill>
                  <a:srgbClr val="674EA7"/>
                </a:solidFill>
              </a:rPr>
              <a:t>nfs[</a:t>
            </a:r>
            <a:r>
              <a:rPr b="1" lang="en" sz="1600">
                <a:solidFill>
                  <a:srgbClr val="023D6F"/>
                </a:solidFill>
              </a:rPr>
              <a:t>7</a:t>
            </a:r>
            <a:r>
              <a:rPr b="1" lang="en" sz="1600">
                <a:solidFill>
                  <a:srgbClr val="674EA7"/>
                </a:solidFill>
              </a:rPr>
              <a:t>]</a:t>
            </a:r>
            <a:r>
              <a:rPr lang="en" sz="1600"/>
              <a:t>, </a:t>
            </a:r>
            <a:r>
              <a:rPr b="1" lang="en" sz="1600">
                <a:solidFill>
                  <a:srgbClr val="674EA7"/>
                </a:solidFill>
              </a:rPr>
              <a:t>3</a:t>
            </a:r>
            <a:endParaRPr b="1" sz="1600">
              <a:solidFill>
                <a:srgbClr val="674EA7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5" name="Shape 1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6" name="Google Shape;1936;p54"/>
          <p:cNvSpPr txBox="1"/>
          <p:nvPr>
            <p:ph type="title"/>
          </p:nvPr>
        </p:nvSpPr>
        <p:spPr>
          <a:xfrm>
            <a:off x="1377900" y="1637450"/>
            <a:ext cx="6388200" cy="102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TRANSLATING</a:t>
            </a:r>
            <a:endParaRPr/>
          </a:p>
        </p:txBody>
      </p:sp>
      <p:sp>
        <p:nvSpPr>
          <p:cNvPr id="1937" name="Google Shape;1937;p54"/>
          <p:cNvSpPr/>
          <p:nvPr/>
        </p:nvSpPr>
        <p:spPr>
          <a:xfrm>
            <a:off x="1393124" y="2666139"/>
            <a:ext cx="6357768" cy="641842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19050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  <a:noFill/>
                <a:latin typeface="Raleway;900"/>
              </a:rPr>
              <a:t>AND PRINTING</a:t>
            </a:r>
          </a:p>
        </p:txBody>
      </p:sp>
      <p:grpSp>
        <p:nvGrpSpPr>
          <p:cNvPr id="1938" name="Google Shape;1938;p54"/>
          <p:cNvGrpSpPr/>
          <p:nvPr/>
        </p:nvGrpSpPr>
        <p:grpSpPr>
          <a:xfrm>
            <a:off x="712022" y="3402400"/>
            <a:ext cx="1195343" cy="1202930"/>
            <a:chOff x="712022" y="3402400"/>
            <a:chExt cx="1195343" cy="1202930"/>
          </a:xfrm>
        </p:grpSpPr>
        <p:grpSp>
          <p:nvGrpSpPr>
            <p:cNvPr id="1939" name="Google Shape;1939;p54"/>
            <p:cNvGrpSpPr/>
            <p:nvPr/>
          </p:nvGrpSpPr>
          <p:grpSpPr>
            <a:xfrm>
              <a:off x="1594158" y="3402400"/>
              <a:ext cx="313207" cy="313207"/>
              <a:chOff x="7825956" y="3991912"/>
              <a:chExt cx="154800" cy="154800"/>
            </a:xfrm>
          </p:grpSpPr>
          <p:sp>
            <p:nvSpPr>
              <p:cNvPr id="1940" name="Google Shape;1940;p54"/>
              <p:cNvSpPr/>
              <p:nvPr/>
            </p:nvSpPr>
            <p:spPr>
              <a:xfrm>
                <a:off x="7825956" y="3991912"/>
                <a:ext cx="154800" cy="154800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1" name="Google Shape;1941;p54"/>
              <p:cNvSpPr/>
              <p:nvPr/>
            </p:nvSpPr>
            <p:spPr>
              <a:xfrm>
                <a:off x="7850937" y="4016893"/>
                <a:ext cx="104700" cy="104700"/>
              </a:xfrm>
              <a:prstGeom prst="mathPlus">
                <a:avLst>
                  <a:gd fmla="val 0" name="adj1"/>
                </a:avLst>
              </a:pr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42" name="Google Shape;1942;p54"/>
            <p:cNvGrpSpPr/>
            <p:nvPr/>
          </p:nvGrpSpPr>
          <p:grpSpPr>
            <a:xfrm>
              <a:off x="712022" y="3871904"/>
              <a:ext cx="739153" cy="733425"/>
              <a:chOff x="711997" y="3993954"/>
              <a:chExt cx="739153" cy="733425"/>
            </a:xfrm>
          </p:grpSpPr>
          <p:grpSp>
            <p:nvGrpSpPr>
              <p:cNvPr id="1943" name="Google Shape;1943;p54"/>
              <p:cNvGrpSpPr/>
              <p:nvPr/>
            </p:nvGrpSpPr>
            <p:grpSpPr>
              <a:xfrm>
                <a:off x="711997" y="3993954"/>
                <a:ext cx="605939" cy="733425"/>
                <a:chOff x="854872" y="593529"/>
                <a:chExt cx="605939" cy="733425"/>
              </a:xfrm>
            </p:grpSpPr>
            <p:grpSp>
              <p:nvGrpSpPr>
                <p:cNvPr id="1944" name="Google Shape;1944;p54"/>
                <p:cNvGrpSpPr/>
                <p:nvPr/>
              </p:nvGrpSpPr>
              <p:grpSpPr>
                <a:xfrm>
                  <a:off x="854872" y="749504"/>
                  <a:ext cx="444014" cy="577450"/>
                  <a:chOff x="2255047" y="690567"/>
                  <a:chExt cx="444014" cy="577450"/>
                </a:xfrm>
              </p:grpSpPr>
              <p:sp>
                <p:nvSpPr>
                  <p:cNvPr id="1945" name="Google Shape;1945;p54"/>
                  <p:cNvSpPr/>
                  <p:nvPr/>
                </p:nvSpPr>
                <p:spPr>
                  <a:xfrm>
                    <a:off x="2255047" y="690567"/>
                    <a:ext cx="444011" cy="577450"/>
                  </a:xfrm>
                  <a:custGeom>
                    <a:rect b="b" l="l" r="r" t="t"/>
                    <a:pathLst>
                      <a:path extrusionOk="0" h="17418" w="13393">
                        <a:moveTo>
                          <a:pt x="1" y="0"/>
                        </a:moveTo>
                        <a:lnTo>
                          <a:pt x="1" y="17417"/>
                        </a:lnTo>
                        <a:lnTo>
                          <a:pt x="13393" y="17417"/>
                        </a:lnTo>
                        <a:lnTo>
                          <a:pt x="13393" y="4164"/>
                        </a:lnTo>
                        <a:lnTo>
                          <a:pt x="10062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 cap="rnd" cmpd="sng" w="9525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946" name="Google Shape;1946;p54"/>
                  <p:cNvSpPr/>
                  <p:nvPr/>
                </p:nvSpPr>
                <p:spPr>
                  <a:xfrm>
                    <a:off x="2588630" y="690567"/>
                    <a:ext cx="110431" cy="138047"/>
                  </a:xfrm>
                  <a:custGeom>
                    <a:rect b="b" l="l" r="r" t="t"/>
                    <a:pathLst>
                      <a:path extrusionOk="0" h="4164" w="3331">
                        <a:moveTo>
                          <a:pt x="0" y="0"/>
                        </a:moveTo>
                        <a:lnTo>
                          <a:pt x="0" y="4164"/>
                        </a:lnTo>
                        <a:lnTo>
                          <a:pt x="3331" y="4164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 cap="rnd" cmpd="sng" w="9525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cxnSp>
                <p:nvCxnSpPr>
                  <p:cNvPr id="1947" name="Google Shape;1947;p54"/>
                  <p:cNvCxnSpPr/>
                  <p:nvPr/>
                </p:nvCxnSpPr>
                <p:spPr>
                  <a:xfrm>
                    <a:off x="2320463" y="924475"/>
                    <a:ext cx="3132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dk1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1948" name="Google Shape;1948;p54"/>
                  <p:cNvCxnSpPr/>
                  <p:nvPr/>
                </p:nvCxnSpPr>
                <p:spPr>
                  <a:xfrm>
                    <a:off x="2320463" y="979300"/>
                    <a:ext cx="3132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dk1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1949" name="Google Shape;1949;p54"/>
                  <p:cNvCxnSpPr/>
                  <p:nvPr/>
                </p:nvCxnSpPr>
                <p:spPr>
                  <a:xfrm>
                    <a:off x="2320463" y="1031550"/>
                    <a:ext cx="3132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dk1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</p:grpSp>
            <p:grpSp>
              <p:nvGrpSpPr>
                <p:cNvPr id="1950" name="Google Shape;1950;p54"/>
                <p:cNvGrpSpPr/>
                <p:nvPr/>
              </p:nvGrpSpPr>
              <p:grpSpPr>
                <a:xfrm>
                  <a:off x="935835" y="671517"/>
                  <a:ext cx="444014" cy="577450"/>
                  <a:chOff x="2255047" y="690567"/>
                  <a:chExt cx="444014" cy="577450"/>
                </a:xfrm>
              </p:grpSpPr>
              <p:sp>
                <p:nvSpPr>
                  <p:cNvPr id="1951" name="Google Shape;1951;p54"/>
                  <p:cNvSpPr/>
                  <p:nvPr/>
                </p:nvSpPr>
                <p:spPr>
                  <a:xfrm>
                    <a:off x="2255047" y="690567"/>
                    <a:ext cx="444011" cy="577450"/>
                  </a:xfrm>
                  <a:custGeom>
                    <a:rect b="b" l="l" r="r" t="t"/>
                    <a:pathLst>
                      <a:path extrusionOk="0" h="17418" w="13393">
                        <a:moveTo>
                          <a:pt x="1" y="0"/>
                        </a:moveTo>
                        <a:lnTo>
                          <a:pt x="1" y="17417"/>
                        </a:lnTo>
                        <a:lnTo>
                          <a:pt x="13393" y="17417"/>
                        </a:lnTo>
                        <a:lnTo>
                          <a:pt x="13393" y="4164"/>
                        </a:lnTo>
                        <a:lnTo>
                          <a:pt x="10062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 cap="rnd" cmpd="sng" w="9525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952" name="Google Shape;1952;p54"/>
                  <p:cNvSpPr/>
                  <p:nvPr/>
                </p:nvSpPr>
                <p:spPr>
                  <a:xfrm>
                    <a:off x="2588630" y="690567"/>
                    <a:ext cx="110431" cy="138047"/>
                  </a:xfrm>
                  <a:custGeom>
                    <a:rect b="b" l="l" r="r" t="t"/>
                    <a:pathLst>
                      <a:path extrusionOk="0" h="4164" w="3331">
                        <a:moveTo>
                          <a:pt x="0" y="0"/>
                        </a:moveTo>
                        <a:lnTo>
                          <a:pt x="0" y="4164"/>
                        </a:lnTo>
                        <a:lnTo>
                          <a:pt x="3331" y="4164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 cap="rnd" cmpd="sng" w="9525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cxnSp>
                <p:nvCxnSpPr>
                  <p:cNvPr id="1953" name="Google Shape;1953;p54"/>
                  <p:cNvCxnSpPr/>
                  <p:nvPr/>
                </p:nvCxnSpPr>
                <p:spPr>
                  <a:xfrm>
                    <a:off x="2320463" y="924475"/>
                    <a:ext cx="3132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dk1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1954" name="Google Shape;1954;p54"/>
                  <p:cNvCxnSpPr/>
                  <p:nvPr/>
                </p:nvCxnSpPr>
                <p:spPr>
                  <a:xfrm>
                    <a:off x="2320463" y="979300"/>
                    <a:ext cx="3132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dk1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1955" name="Google Shape;1955;p54"/>
                  <p:cNvCxnSpPr/>
                  <p:nvPr/>
                </p:nvCxnSpPr>
                <p:spPr>
                  <a:xfrm>
                    <a:off x="2320463" y="1031550"/>
                    <a:ext cx="3132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dk1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</p:grpSp>
            <p:grpSp>
              <p:nvGrpSpPr>
                <p:cNvPr id="1956" name="Google Shape;1956;p54"/>
                <p:cNvGrpSpPr/>
                <p:nvPr/>
              </p:nvGrpSpPr>
              <p:grpSpPr>
                <a:xfrm>
                  <a:off x="1016797" y="593529"/>
                  <a:ext cx="444014" cy="577450"/>
                  <a:chOff x="2255047" y="690567"/>
                  <a:chExt cx="444014" cy="577450"/>
                </a:xfrm>
              </p:grpSpPr>
              <p:sp>
                <p:nvSpPr>
                  <p:cNvPr id="1957" name="Google Shape;1957;p54"/>
                  <p:cNvSpPr/>
                  <p:nvPr/>
                </p:nvSpPr>
                <p:spPr>
                  <a:xfrm>
                    <a:off x="2255047" y="690567"/>
                    <a:ext cx="444011" cy="577450"/>
                  </a:xfrm>
                  <a:custGeom>
                    <a:rect b="b" l="l" r="r" t="t"/>
                    <a:pathLst>
                      <a:path extrusionOk="0" h="17418" w="13393">
                        <a:moveTo>
                          <a:pt x="1" y="0"/>
                        </a:moveTo>
                        <a:lnTo>
                          <a:pt x="1" y="17417"/>
                        </a:lnTo>
                        <a:lnTo>
                          <a:pt x="13393" y="17417"/>
                        </a:lnTo>
                        <a:lnTo>
                          <a:pt x="13393" y="4164"/>
                        </a:lnTo>
                        <a:lnTo>
                          <a:pt x="10062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 cap="rnd" cmpd="sng" w="9525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958" name="Google Shape;1958;p54"/>
                  <p:cNvSpPr/>
                  <p:nvPr/>
                </p:nvSpPr>
                <p:spPr>
                  <a:xfrm>
                    <a:off x="2588630" y="690567"/>
                    <a:ext cx="110431" cy="138047"/>
                  </a:xfrm>
                  <a:custGeom>
                    <a:rect b="b" l="l" r="r" t="t"/>
                    <a:pathLst>
                      <a:path extrusionOk="0" h="4164" w="3331">
                        <a:moveTo>
                          <a:pt x="0" y="0"/>
                        </a:moveTo>
                        <a:lnTo>
                          <a:pt x="0" y="4164"/>
                        </a:lnTo>
                        <a:lnTo>
                          <a:pt x="3331" y="4164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 cap="rnd" cmpd="sng" w="9525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cxnSp>
                <p:nvCxnSpPr>
                  <p:cNvPr id="1959" name="Google Shape;1959;p54"/>
                  <p:cNvCxnSpPr/>
                  <p:nvPr/>
                </p:nvCxnSpPr>
                <p:spPr>
                  <a:xfrm>
                    <a:off x="2320463" y="924475"/>
                    <a:ext cx="3132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dk1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1960" name="Google Shape;1960;p54"/>
                  <p:cNvCxnSpPr/>
                  <p:nvPr/>
                </p:nvCxnSpPr>
                <p:spPr>
                  <a:xfrm>
                    <a:off x="2320463" y="979300"/>
                    <a:ext cx="3132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dk1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1961" name="Google Shape;1961;p54"/>
                  <p:cNvCxnSpPr/>
                  <p:nvPr/>
                </p:nvCxnSpPr>
                <p:spPr>
                  <a:xfrm>
                    <a:off x="2320463" y="1031550"/>
                    <a:ext cx="3132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dk1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</p:grpSp>
          </p:grpSp>
          <p:grpSp>
            <p:nvGrpSpPr>
              <p:cNvPr id="1962" name="Google Shape;1962;p54"/>
              <p:cNvGrpSpPr/>
              <p:nvPr/>
            </p:nvGrpSpPr>
            <p:grpSpPr>
              <a:xfrm>
                <a:off x="1205750" y="4359925"/>
                <a:ext cx="245400" cy="245400"/>
                <a:chOff x="904875" y="1114425"/>
                <a:chExt cx="245400" cy="245400"/>
              </a:xfrm>
            </p:grpSpPr>
            <p:sp>
              <p:nvSpPr>
                <p:cNvPr id="1963" name="Google Shape;1963;p54"/>
                <p:cNvSpPr/>
                <p:nvPr/>
              </p:nvSpPr>
              <p:spPr>
                <a:xfrm>
                  <a:off x="904875" y="1114425"/>
                  <a:ext cx="245400" cy="245400"/>
                </a:xfrm>
                <a:prstGeom prst="ellipse">
                  <a:avLst/>
                </a:prstGeom>
                <a:solidFill>
                  <a:schemeClr val="accent1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64" name="Google Shape;1964;p54"/>
                <p:cNvSpPr/>
                <p:nvPr/>
              </p:nvSpPr>
              <p:spPr>
                <a:xfrm>
                  <a:off x="981600" y="1196400"/>
                  <a:ext cx="91950" cy="91100"/>
                </a:xfrm>
                <a:custGeom>
                  <a:rect b="b" l="l" r="r" t="t"/>
                  <a:pathLst>
                    <a:path extrusionOk="0" fill="none" h="3644" w="3678">
                      <a:moveTo>
                        <a:pt x="3157" y="0"/>
                      </a:moveTo>
                      <a:lnTo>
                        <a:pt x="1839" y="1319"/>
                      </a:lnTo>
                      <a:lnTo>
                        <a:pt x="486" y="0"/>
                      </a:lnTo>
                      <a:lnTo>
                        <a:pt x="0" y="486"/>
                      </a:lnTo>
                      <a:lnTo>
                        <a:pt x="1319" y="1805"/>
                      </a:lnTo>
                      <a:lnTo>
                        <a:pt x="0" y="3158"/>
                      </a:lnTo>
                      <a:lnTo>
                        <a:pt x="486" y="3643"/>
                      </a:lnTo>
                      <a:lnTo>
                        <a:pt x="1839" y="2325"/>
                      </a:lnTo>
                      <a:lnTo>
                        <a:pt x="3157" y="3643"/>
                      </a:lnTo>
                      <a:lnTo>
                        <a:pt x="3678" y="3158"/>
                      </a:lnTo>
                      <a:lnTo>
                        <a:pt x="2325" y="1805"/>
                      </a:lnTo>
                      <a:lnTo>
                        <a:pt x="3678" y="486"/>
                      </a:lnTo>
                      <a:lnTo>
                        <a:pt x="3157" y="0"/>
                      </a:lnTo>
                      <a:lnTo>
                        <a:pt x="3157" y="0"/>
                      </a:lnTo>
                    </a:path>
                  </a:pathLst>
                </a:custGeom>
                <a:noFill/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grpSp>
        <p:nvGrpSpPr>
          <p:cNvPr id="1965" name="Google Shape;1965;p54"/>
          <p:cNvGrpSpPr/>
          <p:nvPr/>
        </p:nvGrpSpPr>
        <p:grpSpPr>
          <a:xfrm>
            <a:off x="939058" y="476220"/>
            <a:ext cx="1616404" cy="1330695"/>
            <a:chOff x="712033" y="538170"/>
            <a:chExt cx="1616404" cy="1330695"/>
          </a:xfrm>
        </p:grpSpPr>
        <p:grpSp>
          <p:nvGrpSpPr>
            <p:cNvPr id="1966" name="Google Shape;1966;p54"/>
            <p:cNvGrpSpPr/>
            <p:nvPr/>
          </p:nvGrpSpPr>
          <p:grpSpPr>
            <a:xfrm>
              <a:off x="712033" y="538170"/>
              <a:ext cx="1064093" cy="594021"/>
              <a:chOff x="712033" y="418995"/>
              <a:chExt cx="1064093" cy="594021"/>
            </a:xfrm>
          </p:grpSpPr>
          <p:grpSp>
            <p:nvGrpSpPr>
              <p:cNvPr id="1967" name="Google Shape;1967;p54"/>
              <p:cNvGrpSpPr/>
              <p:nvPr/>
            </p:nvGrpSpPr>
            <p:grpSpPr>
              <a:xfrm>
                <a:off x="712033" y="418995"/>
                <a:ext cx="877878" cy="594021"/>
                <a:chOff x="881421" y="586095"/>
                <a:chExt cx="919147" cy="621946"/>
              </a:xfrm>
            </p:grpSpPr>
            <p:grpSp>
              <p:nvGrpSpPr>
                <p:cNvPr id="1968" name="Google Shape;1968;p54"/>
                <p:cNvGrpSpPr/>
                <p:nvPr/>
              </p:nvGrpSpPr>
              <p:grpSpPr>
                <a:xfrm>
                  <a:off x="881421" y="586095"/>
                  <a:ext cx="919147" cy="621946"/>
                  <a:chOff x="1023977" y="757514"/>
                  <a:chExt cx="1105010" cy="747711"/>
                </a:xfrm>
              </p:grpSpPr>
              <p:grpSp>
                <p:nvGrpSpPr>
                  <p:cNvPr id="1969" name="Google Shape;1969;p54"/>
                  <p:cNvGrpSpPr/>
                  <p:nvPr/>
                </p:nvGrpSpPr>
                <p:grpSpPr>
                  <a:xfrm>
                    <a:off x="1023977" y="871814"/>
                    <a:ext cx="1019285" cy="633411"/>
                    <a:chOff x="893025" y="871800"/>
                    <a:chExt cx="1150175" cy="714750"/>
                  </a:xfrm>
                </p:grpSpPr>
                <p:sp>
                  <p:nvSpPr>
                    <p:cNvPr id="1970" name="Google Shape;1970;p54"/>
                    <p:cNvSpPr/>
                    <p:nvPr/>
                  </p:nvSpPr>
                  <p:spPr>
                    <a:xfrm>
                      <a:off x="893025" y="871800"/>
                      <a:ext cx="1150175" cy="714750"/>
                    </a:xfrm>
                    <a:custGeom>
                      <a:rect b="b" l="l" r="r" t="t"/>
                      <a:pathLst>
                        <a:path extrusionOk="0" h="28590" w="46007">
                          <a:moveTo>
                            <a:pt x="1" y="0"/>
                          </a:moveTo>
                          <a:lnTo>
                            <a:pt x="1" y="28589"/>
                          </a:lnTo>
                          <a:lnTo>
                            <a:pt x="46007" y="28589"/>
                          </a:lnTo>
                          <a:lnTo>
                            <a:pt x="46007" y="0"/>
                          </a:lnTo>
                          <a:close/>
                        </a:path>
                      </a:pathLst>
                    </a:custGeom>
                    <a:solidFill>
                      <a:schemeClr val="lt1"/>
                    </a:solidFill>
                    <a:ln cap="rnd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971" name="Google Shape;1971;p54"/>
                    <p:cNvSpPr/>
                    <p:nvPr/>
                  </p:nvSpPr>
                  <p:spPr>
                    <a:xfrm>
                      <a:off x="893025" y="871800"/>
                      <a:ext cx="1150175" cy="128298"/>
                    </a:xfrm>
                    <a:custGeom>
                      <a:rect b="b" l="l" r="r" t="t"/>
                      <a:pathLst>
                        <a:path extrusionOk="0" h="28590" w="46007">
                          <a:moveTo>
                            <a:pt x="1" y="0"/>
                          </a:moveTo>
                          <a:lnTo>
                            <a:pt x="1" y="28589"/>
                          </a:lnTo>
                          <a:lnTo>
                            <a:pt x="46007" y="28589"/>
                          </a:lnTo>
                          <a:lnTo>
                            <a:pt x="46007" y="0"/>
                          </a:lnTo>
                          <a:close/>
                        </a:path>
                      </a:pathLst>
                    </a:custGeom>
                    <a:solidFill>
                      <a:schemeClr val="lt2"/>
                    </a:solidFill>
                    <a:ln cap="rnd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972" name="Google Shape;1972;p54"/>
                    <p:cNvSpPr/>
                    <p:nvPr/>
                  </p:nvSpPr>
                  <p:spPr>
                    <a:xfrm>
                      <a:off x="1968575" y="913425"/>
                      <a:ext cx="42550" cy="42525"/>
                    </a:xfrm>
                    <a:custGeom>
                      <a:rect b="b" l="l" r="r" t="t"/>
                      <a:pathLst>
                        <a:path extrusionOk="0" h="1701" w="1702">
                          <a:moveTo>
                            <a:pt x="105" y="1"/>
                          </a:moveTo>
                          <a:lnTo>
                            <a:pt x="36" y="35"/>
                          </a:lnTo>
                          <a:lnTo>
                            <a:pt x="1" y="139"/>
                          </a:lnTo>
                          <a:lnTo>
                            <a:pt x="36" y="209"/>
                          </a:lnTo>
                          <a:lnTo>
                            <a:pt x="660" y="868"/>
                          </a:lnTo>
                          <a:lnTo>
                            <a:pt x="36" y="1493"/>
                          </a:lnTo>
                          <a:lnTo>
                            <a:pt x="1" y="1597"/>
                          </a:lnTo>
                          <a:lnTo>
                            <a:pt x="36" y="1666"/>
                          </a:lnTo>
                          <a:lnTo>
                            <a:pt x="105" y="1701"/>
                          </a:lnTo>
                          <a:lnTo>
                            <a:pt x="209" y="1666"/>
                          </a:lnTo>
                          <a:lnTo>
                            <a:pt x="834" y="1041"/>
                          </a:lnTo>
                          <a:lnTo>
                            <a:pt x="1493" y="1666"/>
                          </a:lnTo>
                          <a:lnTo>
                            <a:pt x="1562" y="1701"/>
                          </a:lnTo>
                          <a:lnTo>
                            <a:pt x="1666" y="1666"/>
                          </a:lnTo>
                          <a:lnTo>
                            <a:pt x="1701" y="1597"/>
                          </a:lnTo>
                          <a:lnTo>
                            <a:pt x="1666" y="1493"/>
                          </a:lnTo>
                          <a:lnTo>
                            <a:pt x="1007" y="868"/>
                          </a:lnTo>
                          <a:lnTo>
                            <a:pt x="1666" y="209"/>
                          </a:lnTo>
                          <a:lnTo>
                            <a:pt x="1701" y="139"/>
                          </a:lnTo>
                          <a:lnTo>
                            <a:pt x="1666" y="35"/>
                          </a:lnTo>
                          <a:lnTo>
                            <a:pt x="1562" y="1"/>
                          </a:lnTo>
                          <a:lnTo>
                            <a:pt x="1493" y="35"/>
                          </a:lnTo>
                          <a:lnTo>
                            <a:pt x="834" y="695"/>
                          </a:lnTo>
                          <a:lnTo>
                            <a:pt x="209" y="35"/>
                          </a:lnTo>
                          <a:lnTo>
                            <a:pt x="105" y="1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973" name="Google Shape;1973;p54"/>
                    <p:cNvSpPr/>
                    <p:nvPr/>
                  </p:nvSpPr>
                  <p:spPr>
                    <a:xfrm>
                      <a:off x="1880125" y="910825"/>
                      <a:ext cx="48575" cy="48600"/>
                    </a:xfrm>
                    <a:custGeom>
                      <a:rect b="b" l="l" r="r" t="t"/>
                      <a:pathLst>
                        <a:path extrusionOk="0" h="1944" w="1943">
                          <a:moveTo>
                            <a:pt x="1700" y="243"/>
                          </a:moveTo>
                          <a:lnTo>
                            <a:pt x="1700" y="1701"/>
                          </a:lnTo>
                          <a:lnTo>
                            <a:pt x="243" y="1701"/>
                          </a:lnTo>
                          <a:lnTo>
                            <a:pt x="243" y="243"/>
                          </a:lnTo>
                          <a:close/>
                          <a:moveTo>
                            <a:pt x="0" y="1"/>
                          </a:moveTo>
                          <a:lnTo>
                            <a:pt x="0" y="1943"/>
                          </a:lnTo>
                          <a:lnTo>
                            <a:pt x="1943" y="1943"/>
                          </a:lnTo>
                          <a:lnTo>
                            <a:pt x="1943" y="1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974" name="Google Shape;1974;p54"/>
                    <p:cNvSpPr/>
                    <p:nvPr/>
                  </p:nvSpPr>
                  <p:spPr>
                    <a:xfrm>
                      <a:off x="1800325" y="935125"/>
                      <a:ext cx="48600" cy="6075"/>
                    </a:xfrm>
                    <a:custGeom>
                      <a:rect b="b" l="l" r="r" t="t"/>
                      <a:pathLst>
                        <a:path extrusionOk="0" h="243" w="1944">
                          <a:moveTo>
                            <a:pt x="104" y="0"/>
                          </a:moveTo>
                          <a:lnTo>
                            <a:pt x="35" y="35"/>
                          </a:lnTo>
                          <a:lnTo>
                            <a:pt x="0" y="139"/>
                          </a:lnTo>
                          <a:lnTo>
                            <a:pt x="35" y="208"/>
                          </a:lnTo>
                          <a:lnTo>
                            <a:pt x="104" y="243"/>
                          </a:lnTo>
                          <a:lnTo>
                            <a:pt x="1839" y="243"/>
                          </a:lnTo>
                          <a:lnTo>
                            <a:pt x="1908" y="208"/>
                          </a:lnTo>
                          <a:lnTo>
                            <a:pt x="1943" y="139"/>
                          </a:lnTo>
                          <a:lnTo>
                            <a:pt x="1908" y="35"/>
                          </a:lnTo>
                          <a:lnTo>
                            <a:pt x="1839" y="0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</p:grpSp>
              <p:grpSp>
                <p:nvGrpSpPr>
                  <p:cNvPr id="1975" name="Google Shape;1975;p54"/>
                  <p:cNvGrpSpPr/>
                  <p:nvPr/>
                </p:nvGrpSpPr>
                <p:grpSpPr>
                  <a:xfrm>
                    <a:off x="1066840" y="814664"/>
                    <a:ext cx="1019285" cy="633411"/>
                    <a:chOff x="893025" y="871800"/>
                    <a:chExt cx="1150175" cy="714750"/>
                  </a:xfrm>
                </p:grpSpPr>
                <p:sp>
                  <p:nvSpPr>
                    <p:cNvPr id="1976" name="Google Shape;1976;p54"/>
                    <p:cNvSpPr/>
                    <p:nvPr/>
                  </p:nvSpPr>
                  <p:spPr>
                    <a:xfrm>
                      <a:off x="893025" y="871800"/>
                      <a:ext cx="1150175" cy="714750"/>
                    </a:xfrm>
                    <a:custGeom>
                      <a:rect b="b" l="l" r="r" t="t"/>
                      <a:pathLst>
                        <a:path extrusionOk="0" h="28590" w="46007">
                          <a:moveTo>
                            <a:pt x="1" y="0"/>
                          </a:moveTo>
                          <a:lnTo>
                            <a:pt x="1" y="28589"/>
                          </a:lnTo>
                          <a:lnTo>
                            <a:pt x="46007" y="28589"/>
                          </a:lnTo>
                          <a:lnTo>
                            <a:pt x="46007" y="0"/>
                          </a:lnTo>
                          <a:close/>
                        </a:path>
                      </a:pathLst>
                    </a:custGeom>
                    <a:solidFill>
                      <a:schemeClr val="lt1"/>
                    </a:solidFill>
                    <a:ln cap="rnd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977" name="Google Shape;1977;p54"/>
                    <p:cNvSpPr/>
                    <p:nvPr/>
                  </p:nvSpPr>
                  <p:spPr>
                    <a:xfrm>
                      <a:off x="893025" y="871800"/>
                      <a:ext cx="1150175" cy="128298"/>
                    </a:xfrm>
                    <a:custGeom>
                      <a:rect b="b" l="l" r="r" t="t"/>
                      <a:pathLst>
                        <a:path extrusionOk="0" h="28590" w="46007">
                          <a:moveTo>
                            <a:pt x="1" y="0"/>
                          </a:moveTo>
                          <a:lnTo>
                            <a:pt x="1" y="28589"/>
                          </a:lnTo>
                          <a:lnTo>
                            <a:pt x="46007" y="28589"/>
                          </a:lnTo>
                          <a:lnTo>
                            <a:pt x="46007" y="0"/>
                          </a:lnTo>
                          <a:close/>
                        </a:path>
                      </a:pathLst>
                    </a:custGeom>
                    <a:solidFill>
                      <a:schemeClr val="lt2"/>
                    </a:solidFill>
                    <a:ln cap="rnd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978" name="Google Shape;1978;p54"/>
                    <p:cNvSpPr/>
                    <p:nvPr/>
                  </p:nvSpPr>
                  <p:spPr>
                    <a:xfrm>
                      <a:off x="1968575" y="913425"/>
                      <a:ext cx="42550" cy="42525"/>
                    </a:xfrm>
                    <a:custGeom>
                      <a:rect b="b" l="l" r="r" t="t"/>
                      <a:pathLst>
                        <a:path extrusionOk="0" h="1701" w="1702">
                          <a:moveTo>
                            <a:pt x="105" y="1"/>
                          </a:moveTo>
                          <a:lnTo>
                            <a:pt x="36" y="35"/>
                          </a:lnTo>
                          <a:lnTo>
                            <a:pt x="1" y="139"/>
                          </a:lnTo>
                          <a:lnTo>
                            <a:pt x="36" y="209"/>
                          </a:lnTo>
                          <a:lnTo>
                            <a:pt x="660" y="868"/>
                          </a:lnTo>
                          <a:lnTo>
                            <a:pt x="36" y="1493"/>
                          </a:lnTo>
                          <a:lnTo>
                            <a:pt x="1" y="1597"/>
                          </a:lnTo>
                          <a:lnTo>
                            <a:pt x="36" y="1666"/>
                          </a:lnTo>
                          <a:lnTo>
                            <a:pt x="105" y="1701"/>
                          </a:lnTo>
                          <a:lnTo>
                            <a:pt x="209" y="1666"/>
                          </a:lnTo>
                          <a:lnTo>
                            <a:pt x="834" y="1041"/>
                          </a:lnTo>
                          <a:lnTo>
                            <a:pt x="1493" y="1666"/>
                          </a:lnTo>
                          <a:lnTo>
                            <a:pt x="1562" y="1701"/>
                          </a:lnTo>
                          <a:lnTo>
                            <a:pt x="1666" y="1666"/>
                          </a:lnTo>
                          <a:lnTo>
                            <a:pt x="1701" y="1597"/>
                          </a:lnTo>
                          <a:lnTo>
                            <a:pt x="1666" y="1493"/>
                          </a:lnTo>
                          <a:lnTo>
                            <a:pt x="1007" y="868"/>
                          </a:lnTo>
                          <a:lnTo>
                            <a:pt x="1666" y="209"/>
                          </a:lnTo>
                          <a:lnTo>
                            <a:pt x="1701" y="139"/>
                          </a:lnTo>
                          <a:lnTo>
                            <a:pt x="1666" y="35"/>
                          </a:lnTo>
                          <a:lnTo>
                            <a:pt x="1562" y="1"/>
                          </a:lnTo>
                          <a:lnTo>
                            <a:pt x="1493" y="35"/>
                          </a:lnTo>
                          <a:lnTo>
                            <a:pt x="834" y="695"/>
                          </a:lnTo>
                          <a:lnTo>
                            <a:pt x="209" y="35"/>
                          </a:lnTo>
                          <a:lnTo>
                            <a:pt x="105" y="1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979" name="Google Shape;1979;p54"/>
                    <p:cNvSpPr/>
                    <p:nvPr/>
                  </p:nvSpPr>
                  <p:spPr>
                    <a:xfrm>
                      <a:off x="1880125" y="910825"/>
                      <a:ext cx="48575" cy="48600"/>
                    </a:xfrm>
                    <a:custGeom>
                      <a:rect b="b" l="l" r="r" t="t"/>
                      <a:pathLst>
                        <a:path extrusionOk="0" h="1944" w="1943">
                          <a:moveTo>
                            <a:pt x="1700" y="243"/>
                          </a:moveTo>
                          <a:lnTo>
                            <a:pt x="1700" y="1701"/>
                          </a:lnTo>
                          <a:lnTo>
                            <a:pt x="243" y="1701"/>
                          </a:lnTo>
                          <a:lnTo>
                            <a:pt x="243" y="243"/>
                          </a:lnTo>
                          <a:close/>
                          <a:moveTo>
                            <a:pt x="0" y="1"/>
                          </a:moveTo>
                          <a:lnTo>
                            <a:pt x="0" y="1943"/>
                          </a:lnTo>
                          <a:lnTo>
                            <a:pt x="1943" y="1943"/>
                          </a:lnTo>
                          <a:lnTo>
                            <a:pt x="1943" y="1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980" name="Google Shape;1980;p54"/>
                    <p:cNvSpPr/>
                    <p:nvPr/>
                  </p:nvSpPr>
                  <p:spPr>
                    <a:xfrm>
                      <a:off x="1800325" y="935125"/>
                      <a:ext cx="48600" cy="6075"/>
                    </a:xfrm>
                    <a:custGeom>
                      <a:rect b="b" l="l" r="r" t="t"/>
                      <a:pathLst>
                        <a:path extrusionOk="0" h="243" w="1944">
                          <a:moveTo>
                            <a:pt x="104" y="0"/>
                          </a:moveTo>
                          <a:lnTo>
                            <a:pt x="35" y="35"/>
                          </a:lnTo>
                          <a:lnTo>
                            <a:pt x="0" y="139"/>
                          </a:lnTo>
                          <a:lnTo>
                            <a:pt x="35" y="208"/>
                          </a:lnTo>
                          <a:lnTo>
                            <a:pt x="104" y="243"/>
                          </a:lnTo>
                          <a:lnTo>
                            <a:pt x="1839" y="243"/>
                          </a:lnTo>
                          <a:lnTo>
                            <a:pt x="1908" y="208"/>
                          </a:lnTo>
                          <a:lnTo>
                            <a:pt x="1943" y="139"/>
                          </a:lnTo>
                          <a:lnTo>
                            <a:pt x="1908" y="35"/>
                          </a:lnTo>
                          <a:lnTo>
                            <a:pt x="1839" y="0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</p:grpSp>
              <p:grpSp>
                <p:nvGrpSpPr>
                  <p:cNvPr id="1981" name="Google Shape;1981;p54"/>
                  <p:cNvGrpSpPr/>
                  <p:nvPr/>
                </p:nvGrpSpPr>
                <p:grpSpPr>
                  <a:xfrm>
                    <a:off x="1109702" y="757514"/>
                    <a:ext cx="1019285" cy="633411"/>
                    <a:chOff x="893025" y="871800"/>
                    <a:chExt cx="1150175" cy="714750"/>
                  </a:xfrm>
                </p:grpSpPr>
                <p:sp>
                  <p:nvSpPr>
                    <p:cNvPr id="1982" name="Google Shape;1982;p54"/>
                    <p:cNvSpPr/>
                    <p:nvPr/>
                  </p:nvSpPr>
                  <p:spPr>
                    <a:xfrm>
                      <a:off x="893025" y="871800"/>
                      <a:ext cx="1150175" cy="714750"/>
                    </a:xfrm>
                    <a:custGeom>
                      <a:rect b="b" l="l" r="r" t="t"/>
                      <a:pathLst>
                        <a:path extrusionOk="0" h="28590" w="46007">
                          <a:moveTo>
                            <a:pt x="1" y="0"/>
                          </a:moveTo>
                          <a:lnTo>
                            <a:pt x="1" y="28589"/>
                          </a:lnTo>
                          <a:lnTo>
                            <a:pt x="46007" y="28589"/>
                          </a:lnTo>
                          <a:lnTo>
                            <a:pt x="46007" y="0"/>
                          </a:lnTo>
                          <a:close/>
                        </a:path>
                      </a:pathLst>
                    </a:custGeom>
                    <a:solidFill>
                      <a:schemeClr val="lt1"/>
                    </a:solidFill>
                    <a:ln cap="rnd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983" name="Google Shape;1983;p54"/>
                    <p:cNvSpPr/>
                    <p:nvPr/>
                  </p:nvSpPr>
                  <p:spPr>
                    <a:xfrm>
                      <a:off x="893025" y="871800"/>
                      <a:ext cx="1150175" cy="128298"/>
                    </a:xfrm>
                    <a:custGeom>
                      <a:rect b="b" l="l" r="r" t="t"/>
                      <a:pathLst>
                        <a:path extrusionOk="0" h="28590" w="46007">
                          <a:moveTo>
                            <a:pt x="1" y="0"/>
                          </a:moveTo>
                          <a:lnTo>
                            <a:pt x="1" y="28589"/>
                          </a:lnTo>
                          <a:lnTo>
                            <a:pt x="46007" y="28589"/>
                          </a:lnTo>
                          <a:lnTo>
                            <a:pt x="46007" y="0"/>
                          </a:lnTo>
                          <a:close/>
                        </a:path>
                      </a:pathLst>
                    </a:custGeom>
                    <a:solidFill>
                      <a:schemeClr val="lt2"/>
                    </a:solidFill>
                    <a:ln cap="rnd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984" name="Google Shape;1984;p54"/>
                    <p:cNvSpPr/>
                    <p:nvPr/>
                  </p:nvSpPr>
                  <p:spPr>
                    <a:xfrm>
                      <a:off x="1968575" y="913425"/>
                      <a:ext cx="42550" cy="42525"/>
                    </a:xfrm>
                    <a:custGeom>
                      <a:rect b="b" l="l" r="r" t="t"/>
                      <a:pathLst>
                        <a:path extrusionOk="0" h="1701" w="1702">
                          <a:moveTo>
                            <a:pt x="105" y="1"/>
                          </a:moveTo>
                          <a:lnTo>
                            <a:pt x="36" y="35"/>
                          </a:lnTo>
                          <a:lnTo>
                            <a:pt x="1" y="139"/>
                          </a:lnTo>
                          <a:lnTo>
                            <a:pt x="36" y="209"/>
                          </a:lnTo>
                          <a:lnTo>
                            <a:pt x="660" y="868"/>
                          </a:lnTo>
                          <a:lnTo>
                            <a:pt x="36" y="1493"/>
                          </a:lnTo>
                          <a:lnTo>
                            <a:pt x="1" y="1597"/>
                          </a:lnTo>
                          <a:lnTo>
                            <a:pt x="36" y="1666"/>
                          </a:lnTo>
                          <a:lnTo>
                            <a:pt x="105" y="1701"/>
                          </a:lnTo>
                          <a:lnTo>
                            <a:pt x="209" y="1666"/>
                          </a:lnTo>
                          <a:lnTo>
                            <a:pt x="834" y="1041"/>
                          </a:lnTo>
                          <a:lnTo>
                            <a:pt x="1493" y="1666"/>
                          </a:lnTo>
                          <a:lnTo>
                            <a:pt x="1562" y="1701"/>
                          </a:lnTo>
                          <a:lnTo>
                            <a:pt x="1666" y="1666"/>
                          </a:lnTo>
                          <a:lnTo>
                            <a:pt x="1701" y="1597"/>
                          </a:lnTo>
                          <a:lnTo>
                            <a:pt x="1666" y="1493"/>
                          </a:lnTo>
                          <a:lnTo>
                            <a:pt x="1007" y="868"/>
                          </a:lnTo>
                          <a:lnTo>
                            <a:pt x="1666" y="209"/>
                          </a:lnTo>
                          <a:lnTo>
                            <a:pt x="1701" y="139"/>
                          </a:lnTo>
                          <a:lnTo>
                            <a:pt x="1666" y="35"/>
                          </a:lnTo>
                          <a:lnTo>
                            <a:pt x="1562" y="1"/>
                          </a:lnTo>
                          <a:lnTo>
                            <a:pt x="1493" y="35"/>
                          </a:lnTo>
                          <a:lnTo>
                            <a:pt x="834" y="695"/>
                          </a:lnTo>
                          <a:lnTo>
                            <a:pt x="209" y="35"/>
                          </a:lnTo>
                          <a:lnTo>
                            <a:pt x="105" y="1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985" name="Google Shape;1985;p54"/>
                    <p:cNvSpPr/>
                    <p:nvPr/>
                  </p:nvSpPr>
                  <p:spPr>
                    <a:xfrm>
                      <a:off x="1880125" y="910825"/>
                      <a:ext cx="48575" cy="48600"/>
                    </a:xfrm>
                    <a:custGeom>
                      <a:rect b="b" l="l" r="r" t="t"/>
                      <a:pathLst>
                        <a:path extrusionOk="0" h="1944" w="1943">
                          <a:moveTo>
                            <a:pt x="1700" y="243"/>
                          </a:moveTo>
                          <a:lnTo>
                            <a:pt x="1700" y="1701"/>
                          </a:lnTo>
                          <a:lnTo>
                            <a:pt x="243" y="1701"/>
                          </a:lnTo>
                          <a:lnTo>
                            <a:pt x="243" y="243"/>
                          </a:lnTo>
                          <a:close/>
                          <a:moveTo>
                            <a:pt x="0" y="1"/>
                          </a:moveTo>
                          <a:lnTo>
                            <a:pt x="0" y="1943"/>
                          </a:lnTo>
                          <a:lnTo>
                            <a:pt x="1943" y="1943"/>
                          </a:lnTo>
                          <a:lnTo>
                            <a:pt x="1943" y="1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986" name="Google Shape;1986;p54"/>
                    <p:cNvSpPr/>
                    <p:nvPr/>
                  </p:nvSpPr>
                  <p:spPr>
                    <a:xfrm>
                      <a:off x="1800325" y="935125"/>
                      <a:ext cx="48600" cy="6075"/>
                    </a:xfrm>
                    <a:custGeom>
                      <a:rect b="b" l="l" r="r" t="t"/>
                      <a:pathLst>
                        <a:path extrusionOk="0" h="243" w="1944">
                          <a:moveTo>
                            <a:pt x="104" y="0"/>
                          </a:moveTo>
                          <a:lnTo>
                            <a:pt x="35" y="35"/>
                          </a:lnTo>
                          <a:lnTo>
                            <a:pt x="0" y="139"/>
                          </a:lnTo>
                          <a:lnTo>
                            <a:pt x="35" y="208"/>
                          </a:lnTo>
                          <a:lnTo>
                            <a:pt x="104" y="243"/>
                          </a:lnTo>
                          <a:lnTo>
                            <a:pt x="1839" y="243"/>
                          </a:lnTo>
                          <a:lnTo>
                            <a:pt x="1908" y="208"/>
                          </a:lnTo>
                          <a:lnTo>
                            <a:pt x="1943" y="139"/>
                          </a:lnTo>
                          <a:lnTo>
                            <a:pt x="1908" y="35"/>
                          </a:lnTo>
                          <a:lnTo>
                            <a:pt x="1839" y="0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</p:grpSp>
            </p:grpSp>
            <p:grpSp>
              <p:nvGrpSpPr>
                <p:cNvPr id="1987" name="Google Shape;1987;p54"/>
                <p:cNvGrpSpPr/>
                <p:nvPr/>
              </p:nvGrpSpPr>
              <p:grpSpPr>
                <a:xfrm>
                  <a:off x="1057300" y="830088"/>
                  <a:ext cx="639514" cy="133970"/>
                  <a:chOff x="1052525" y="1621350"/>
                  <a:chExt cx="639514" cy="133970"/>
                </a:xfrm>
              </p:grpSpPr>
              <p:sp>
                <p:nvSpPr>
                  <p:cNvPr id="1988" name="Google Shape;1988;p54"/>
                  <p:cNvSpPr/>
                  <p:nvPr/>
                </p:nvSpPr>
                <p:spPr>
                  <a:xfrm>
                    <a:off x="1052525" y="1621350"/>
                    <a:ext cx="639514" cy="133970"/>
                  </a:xfrm>
                  <a:custGeom>
                    <a:rect b="b" l="l" r="r" t="t"/>
                    <a:pathLst>
                      <a:path extrusionOk="0" h="4893" w="45590">
                        <a:moveTo>
                          <a:pt x="0" y="1"/>
                        </a:moveTo>
                        <a:lnTo>
                          <a:pt x="0" y="4893"/>
                        </a:lnTo>
                        <a:lnTo>
                          <a:pt x="45590" y="4893"/>
                        </a:lnTo>
                        <a:lnTo>
                          <a:pt x="45590" y="1"/>
                        </a:lnTo>
                        <a:close/>
                      </a:path>
                    </a:pathLst>
                  </a:custGeom>
                  <a:noFill/>
                  <a:ln cap="rnd" cmpd="sng" w="9525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989" name="Google Shape;1989;p54"/>
                  <p:cNvSpPr/>
                  <p:nvPr/>
                </p:nvSpPr>
                <p:spPr>
                  <a:xfrm>
                    <a:off x="1090409" y="1644119"/>
                    <a:ext cx="44226" cy="92188"/>
                  </a:xfrm>
                  <a:custGeom>
                    <a:rect b="b" l="l" r="r" t="t"/>
                    <a:pathLst>
                      <a:path extrusionOk="0" h="3367" w="1493">
                        <a:moveTo>
                          <a:pt x="1" y="1"/>
                        </a:moveTo>
                        <a:lnTo>
                          <a:pt x="1" y="3366"/>
                        </a:lnTo>
                        <a:lnTo>
                          <a:pt x="1493" y="3366"/>
                        </a:lnTo>
                        <a:lnTo>
                          <a:pt x="1493" y="1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990" name="Google Shape;1990;p54"/>
                  <p:cNvSpPr/>
                  <p:nvPr/>
                </p:nvSpPr>
                <p:spPr>
                  <a:xfrm>
                    <a:off x="1156200" y="1644119"/>
                    <a:ext cx="45234" cy="92188"/>
                  </a:xfrm>
                  <a:custGeom>
                    <a:rect b="b" l="l" r="r" t="t"/>
                    <a:pathLst>
                      <a:path extrusionOk="0" h="3367" w="1527">
                        <a:moveTo>
                          <a:pt x="0" y="1"/>
                        </a:moveTo>
                        <a:lnTo>
                          <a:pt x="0" y="3366"/>
                        </a:lnTo>
                        <a:lnTo>
                          <a:pt x="1527" y="3366"/>
                        </a:lnTo>
                        <a:lnTo>
                          <a:pt x="1527" y="1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991" name="Google Shape;1991;p54"/>
                  <p:cNvSpPr/>
                  <p:nvPr/>
                </p:nvSpPr>
                <p:spPr>
                  <a:xfrm>
                    <a:off x="1228124" y="1644119"/>
                    <a:ext cx="44226" cy="92188"/>
                  </a:xfrm>
                  <a:custGeom>
                    <a:rect b="b" l="l" r="r" t="t"/>
                    <a:pathLst>
                      <a:path extrusionOk="0" h="3367" w="1493">
                        <a:moveTo>
                          <a:pt x="1" y="1"/>
                        </a:moveTo>
                        <a:lnTo>
                          <a:pt x="1" y="3366"/>
                        </a:lnTo>
                        <a:lnTo>
                          <a:pt x="1493" y="3366"/>
                        </a:lnTo>
                        <a:lnTo>
                          <a:pt x="1493" y="1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992" name="Google Shape;1992;p54"/>
                  <p:cNvSpPr/>
                  <p:nvPr/>
                </p:nvSpPr>
                <p:spPr>
                  <a:xfrm>
                    <a:off x="1293915" y="1644119"/>
                    <a:ext cx="45234" cy="92188"/>
                  </a:xfrm>
                  <a:custGeom>
                    <a:rect b="b" l="l" r="r" t="t"/>
                    <a:pathLst>
                      <a:path extrusionOk="0" h="3367" w="1527">
                        <a:moveTo>
                          <a:pt x="0" y="1"/>
                        </a:moveTo>
                        <a:lnTo>
                          <a:pt x="0" y="3366"/>
                        </a:lnTo>
                        <a:lnTo>
                          <a:pt x="1527" y="3366"/>
                        </a:lnTo>
                        <a:lnTo>
                          <a:pt x="1527" y="1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993" name="Google Shape;1993;p54"/>
                  <p:cNvSpPr/>
                  <p:nvPr/>
                </p:nvSpPr>
                <p:spPr>
                  <a:xfrm>
                    <a:off x="1362758" y="1644119"/>
                    <a:ext cx="45263" cy="92188"/>
                  </a:xfrm>
                  <a:custGeom>
                    <a:rect b="b" l="l" r="r" t="t"/>
                    <a:pathLst>
                      <a:path extrusionOk="0" h="3367" w="1528">
                        <a:moveTo>
                          <a:pt x="1" y="1"/>
                        </a:moveTo>
                        <a:lnTo>
                          <a:pt x="1" y="3366"/>
                        </a:lnTo>
                        <a:lnTo>
                          <a:pt x="1527" y="3366"/>
                        </a:lnTo>
                        <a:lnTo>
                          <a:pt x="1527" y="1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grpSp>
            <p:nvGrpSpPr>
              <p:cNvPr id="1994" name="Google Shape;1994;p54"/>
              <p:cNvGrpSpPr/>
              <p:nvPr/>
            </p:nvGrpSpPr>
            <p:grpSpPr>
              <a:xfrm>
                <a:off x="1541745" y="706485"/>
                <a:ext cx="234382" cy="234382"/>
                <a:chOff x="1750138" y="887100"/>
                <a:chExt cx="245400" cy="245400"/>
              </a:xfrm>
            </p:grpSpPr>
            <p:sp>
              <p:nvSpPr>
                <p:cNvPr id="1995" name="Google Shape;1995;p54"/>
                <p:cNvSpPr/>
                <p:nvPr/>
              </p:nvSpPr>
              <p:spPr>
                <a:xfrm>
                  <a:off x="1750138" y="887100"/>
                  <a:ext cx="245400" cy="245400"/>
                </a:xfrm>
                <a:prstGeom prst="ellipse">
                  <a:avLst/>
                </a:prstGeom>
                <a:solidFill>
                  <a:schemeClr val="lt1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96" name="Google Shape;1996;p54"/>
                <p:cNvSpPr/>
                <p:nvPr/>
              </p:nvSpPr>
              <p:spPr>
                <a:xfrm>
                  <a:off x="1826863" y="969075"/>
                  <a:ext cx="91950" cy="91100"/>
                </a:xfrm>
                <a:custGeom>
                  <a:rect b="b" l="l" r="r" t="t"/>
                  <a:pathLst>
                    <a:path extrusionOk="0" fill="none" h="3644" w="3678">
                      <a:moveTo>
                        <a:pt x="3157" y="0"/>
                      </a:moveTo>
                      <a:lnTo>
                        <a:pt x="1839" y="1319"/>
                      </a:lnTo>
                      <a:lnTo>
                        <a:pt x="486" y="0"/>
                      </a:lnTo>
                      <a:lnTo>
                        <a:pt x="0" y="486"/>
                      </a:lnTo>
                      <a:lnTo>
                        <a:pt x="1319" y="1805"/>
                      </a:lnTo>
                      <a:lnTo>
                        <a:pt x="0" y="3158"/>
                      </a:lnTo>
                      <a:lnTo>
                        <a:pt x="486" y="3643"/>
                      </a:lnTo>
                      <a:lnTo>
                        <a:pt x="1839" y="2325"/>
                      </a:lnTo>
                      <a:lnTo>
                        <a:pt x="3157" y="3643"/>
                      </a:lnTo>
                      <a:lnTo>
                        <a:pt x="3678" y="3158"/>
                      </a:lnTo>
                      <a:lnTo>
                        <a:pt x="2325" y="1805"/>
                      </a:lnTo>
                      <a:lnTo>
                        <a:pt x="3678" y="486"/>
                      </a:lnTo>
                      <a:lnTo>
                        <a:pt x="3157" y="0"/>
                      </a:lnTo>
                      <a:lnTo>
                        <a:pt x="3157" y="0"/>
                      </a:lnTo>
                    </a:path>
                  </a:pathLst>
                </a:cu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1997" name="Google Shape;1997;p54"/>
            <p:cNvGrpSpPr/>
            <p:nvPr/>
          </p:nvGrpSpPr>
          <p:grpSpPr>
            <a:xfrm>
              <a:off x="1594140" y="1780978"/>
              <a:ext cx="89975" cy="87887"/>
              <a:chOff x="1983715" y="1621340"/>
              <a:chExt cx="89975" cy="87887"/>
            </a:xfrm>
          </p:grpSpPr>
          <p:sp>
            <p:nvSpPr>
              <p:cNvPr id="1998" name="Google Shape;1998;p54"/>
              <p:cNvSpPr/>
              <p:nvPr/>
            </p:nvSpPr>
            <p:spPr>
              <a:xfrm>
                <a:off x="2021346" y="1658971"/>
                <a:ext cx="12623" cy="10488"/>
              </a:xfrm>
              <a:custGeom>
                <a:rect b="b" l="l" r="r" t="t"/>
                <a:pathLst>
                  <a:path extrusionOk="0" h="221" w="266">
                    <a:moveTo>
                      <a:pt x="1" y="0"/>
                    </a:moveTo>
                    <a:lnTo>
                      <a:pt x="1" y="221"/>
                    </a:lnTo>
                    <a:lnTo>
                      <a:pt x="265" y="221"/>
                    </a:lnTo>
                    <a:lnTo>
                      <a:pt x="26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9" name="Google Shape;1999;p54"/>
              <p:cNvSpPr/>
              <p:nvPr/>
            </p:nvSpPr>
            <p:spPr>
              <a:xfrm>
                <a:off x="2021346" y="1658971"/>
                <a:ext cx="12623" cy="10488"/>
              </a:xfrm>
              <a:custGeom>
                <a:rect b="b" l="l" r="r" t="t"/>
                <a:pathLst>
                  <a:path extrusionOk="0" fill="none" h="221" w="266">
                    <a:moveTo>
                      <a:pt x="265" y="0"/>
                    </a:moveTo>
                    <a:lnTo>
                      <a:pt x="1" y="0"/>
                    </a:lnTo>
                    <a:lnTo>
                      <a:pt x="1" y="221"/>
                    </a:lnTo>
                    <a:lnTo>
                      <a:pt x="265" y="221"/>
                    </a:lnTo>
                    <a:lnTo>
                      <a:pt x="265" y="0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0" name="Google Shape;2000;p54"/>
              <p:cNvSpPr/>
              <p:nvPr/>
            </p:nvSpPr>
            <p:spPr>
              <a:xfrm>
                <a:off x="2021346" y="1621340"/>
                <a:ext cx="14711" cy="87887"/>
              </a:xfrm>
              <a:custGeom>
                <a:rect b="b" l="l" r="r" t="t"/>
                <a:pathLst>
                  <a:path extrusionOk="0" h="1852" w="310">
                    <a:moveTo>
                      <a:pt x="1" y="0"/>
                    </a:moveTo>
                    <a:lnTo>
                      <a:pt x="1" y="1851"/>
                    </a:lnTo>
                    <a:lnTo>
                      <a:pt x="309" y="1851"/>
                    </a:lnTo>
                    <a:lnTo>
                      <a:pt x="30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1" name="Google Shape;2001;p54"/>
              <p:cNvSpPr/>
              <p:nvPr/>
            </p:nvSpPr>
            <p:spPr>
              <a:xfrm>
                <a:off x="1983715" y="1658971"/>
                <a:ext cx="89975" cy="12576"/>
              </a:xfrm>
              <a:custGeom>
                <a:rect b="b" l="l" r="r" t="t"/>
                <a:pathLst>
                  <a:path extrusionOk="0" h="265" w="1896">
                    <a:moveTo>
                      <a:pt x="0" y="0"/>
                    </a:moveTo>
                    <a:lnTo>
                      <a:pt x="0" y="265"/>
                    </a:lnTo>
                    <a:lnTo>
                      <a:pt x="1896" y="265"/>
                    </a:lnTo>
                    <a:lnTo>
                      <a:pt x="189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02" name="Google Shape;2002;p54"/>
            <p:cNvGrpSpPr/>
            <p:nvPr/>
          </p:nvGrpSpPr>
          <p:grpSpPr>
            <a:xfrm>
              <a:off x="2126661" y="935101"/>
              <a:ext cx="201777" cy="197103"/>
              <a:chOff x="1983715" y="1621340"/>
              <a:chExt cx="89975" cy="87887"/>
            </a:xfrm>
          </p:grpSpPr>
          <p:sp>
            <p:nvSpPr>
              <p:cNvPr id="2003" name="Google Shape;2003;p54"/>
              <p:cNvSpPr/>
              <p:nvPr/>
            </p:nvSpPr>
            <p:spPr>
              <a:xfrm>
                <a:off x="2021346" y="1658971"/>
                <a:ext cx="12623" cy="10488"/>
              </a:xfrm>
              <a:custGeom>
                <a:rect b="b" l="l" r="r" t="t"/>
                <a:pathLst>
                  <a:path extrusionOk="0" h="221" w="266">
                    <a:moveTo>
                      <a:pt x="1" y="0"/>
                    </a:moveTo>
                    <a:lnTo>
                      <a:pt x="1" y="221"/>
                    </a:lnTo>
                    <a:lnTo>
                      <a:pt x="265" y="221"/>
                    </a:lnTo>
                    <a:lnTo>
                      <a:pt x="26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4" name="Google Shape;2004;p54"/>
              <p:cNvSpPr/>
              <p:nvPr/>
            </p:nvSpPr>
            <p:spPr>
              <a:xfrm>
                <a:off x="2021346" y="1658971"/>
                <a:ext cx="12623" cy="10488"/>
              </a:xfrm>
              <a:custGeom>
                <a:rect b="b" l="l" r="r" t="t"/>
                <a:pathLst>
                  <a:path extrusionOk="0" fill="none" h="221" w="266">
                    <a:moveTo>
                      <a:pt x="265" y="0"/>
                    </a:moveTo>
                    <a:lnTo>
                      <a:pt x="1" y="0"/>
                    </a:lnTo>
                    <a:lnTo>
                      <a:pt x="1" y="221"/>
                    </a:lnTo>
                    <a:lnTo>
                      <a:pt x="265" y="221"/>
                    </a:lnTo>
                    <a:lnTo>
                      <a:pt x="265" y="0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5" name="Google Shape;2005;p54"/>
              <p:cNvSpPr/>
              <p:nvPr/>
            </p:nvSpPr>
            <p:spPr>
              <a:xfrm>
                <a:off x="2021346" y="1621340"/>
                <a:ext cx="14711" cy="87887"/>
              </a:xfrm>
              <a:custGeom>
                <a:rect b="b" l="l" r="r" t="t"/>
                <a:pathLst>
                  <a:path extrusionOk="0" h="1852" w="310">
                    <a:moveTo>
                      <a:pt x="1" y="0"/>
                    </a:moveTo>
                    <a:lnTo>
                      <a:pt x="1" y="1851"/>
                    </a:lnTo>
                    <a:lnTo>
                      <a:pt x="309" y="1851"/>
                    </a:lnTo>
                    <a:lnTo>
                      <a:pt x="30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6" name="Google Shape;2006;p54"/>
              <p:cNvSpPr/>
              <p:nvPr/>
            </p:nvSpPr>
            <p:spPr>
              <a:xfrm>
                <a:off x="1983715" y="1658971"/>
                <a:ext cx="89975" cy="12576"/>
              </a:xfrm>
              <a:custGeom>
                <a:rect b="b" l="l" r="r" t="t"/>
                <a:pathLst>
                  <a:path extrusionOk="0" h="265" w="1896">
                    <a:moveTo>
                      <a:pt x="0" y="0"/>
                    </a:moveTo>
                    <a:lnTo>
                      <a:pt x="0" y="265"/>
                    </a:lnTo>
                    <a:lnTo>
                      <a:pt x="1896" y="265"/>
                    </a:lnTo>
                    <a:lnTo>
                      <a:pt x="189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007" name="Google Shape;2007;p54"/>
          <p:cNvSpPr txBox="1"/>
          <p:nvPr>
            <p:ph idx="1" type="subTitle"/>
          </p:nvPr>
        </p:nvSpPr>
        <p:spPr>
          <a:xfrm rot="5400000">
            <a:off x="-676375" y="1436825"/>
            <a:ext cx="2123100" cy="20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Discrete Math CS 131</a:t>
            </a:r>
            <a:endParaRPr/>
          </a:p>
        </p:txBody>
      </p:sp>
      <p:sp>
        <p:nvSpPr>
          <p:cNvPr id="2008" name="Google Shape;2008;p54"/>
          <p:cNvSpPr txBox="1"/>
          <p:nvPr>
            <p:ph idx="2" type="subTitle"/>
          </p:nvPr>
        </p:nvSpPr>
        <p:spPr>
          <a:xfrm rot="5400000">
            <a:off x="-559825" y="3621325"/>
            <a:ext cx="1890000" cy="20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Tatiana Lucero</a:t>
            </a:r>
            <a:endParaRPr/>
          </a:p>
        </p:txBody>
      </p:sp>
      <p:grpSp>
        <p:nvGrpSpPr>
          <p:cNvPr id="2009" name="Google Shape;2009;p54"/>
          <p:cNvGrpSpPr/>
          <p:nvPr/>
        </p:nvGrpSpPr>
        <p:grpSpPr>
          <a:xfrm>
            <a:off x="7373310" y="-407289"/>
            <a:ext cx="915615" cy="1619589"/>
            <a:chOff x="7373310" y="-407289"/>
            <a:chExt cx="915615" cy="1619589"/>
          </a:xfrm>
        </p:grpSpPr>
        <p:grpSp>
          <p:nvGrpSpPr>
            <p:cNvPr id="2010" name="Google Shape;2010;p54"/>
            <p:cNvGrpSpPr/>
            <p:nvPr/>
          </p:nvGrpSpPr>
          <p:grpSpPr>
            <a:xfrm>
              <a:off x="7373310" y="-407289"/>
              <a:ext cx="915615" cy="1375147"/>
              <a:chOff x="686760" y="-407289"/>
              <a:chExt cx="915615" cy="1375147"/>
            </a:xfrm>
          </p:grpSpPr>
          <p:sp>
            <p:nvSpPr>
              <p:cNvPr id="2011" name="Google Shape;2011;p54"/>
              <p:cNvSpPr/>
              <p:nvPr/>
            </p:nvSpPr>
            <p:spPr>
              <a:xfrm>
                <a:off x="686760" y="-407289"/>
                <a:ext cx="915615" cy="1371618"/>
              </a:xfrm>
              <a:custGeom>
                <a:rect b="b" l="l" r="r" t="t"/>
                <a:pathLst>
                  <a:path extrusionOk="0" h="17103" w="11417">
                    <a:moveTo>
                      <a:pt x="11328" y="88"/>
                    </a:moveTo>
                    <a:lnTo>
                      <a:pt x="11328" y="17014"/>
                    </a:lnTo>
                    <a:lnTo>
                      <a:pt x="89" y="17014"/>
                    </a:lnTo>
                    <a:lnTo>
                      <a:pt x="89" y="88"/>
                    </a:lnTo>
                    <a:close/>
                    <a:moveTo>
                      <a:pt x="1" y="0"/>
                    </a:moveTo>
                    <a:lnTo>
                      <a:pt x="1" y="17102"/>
                    </a:lnTo>
                    <a:lnTo>
                      <a:pt x="11416" y="17102"/>
                    </a:lnTo>
                    <a:lnTo>
                      <a:pt x="11416" y="17058"/>
                    </a:lnTo>
                    <a:lnTo>
                      <a:pt x="1141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2" name="Google Shape;2012;p54"/>
              <p:cNvSpPr/>
              <p:nvPr/>
            </p:nvSpPr>
            <p:spPr>
              <a:xfrm>
                <a:off x="912997" y="-403761"/>
                <a:ext cx="7138" cy="1371618"/>
              </a:xfrm>
              <a:custGeom>
                <a:rect b="b" l="l" r="r" t="t"/>
                <a:pathLst>
                  <a:path extrusionOk="0" h="17103" w="89">
                    <a:moveTo>
                      <a:pt x="0" y="0"/>
                    </a:moveTo>
                    <a:lnTo>
                      <a:pt x="0" y="17102"/>
                    </a:lnTo>
                    <a:lnTo>
                      <a:pt x="89" y="17102"/>
                    </a:lnTo>
                    <a:lnTo>
                      <a:pt x="8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3" name="Google Shape;2013;p54"/>
              <p:cNvSpPr/>
              <p:nvPr/>
            </p:nvSpPr>
            <p:spPr>
              <a:xfrm>
                <a:off x="912997" y="-403761"/>
                <a:ext cx="7138" cy="1371618"/>
              </a:xfrm>
              <a:custGeom>
                <a:rect b="b" l="l" r="r" t="t"/>
                <a:pathLst>
                  <a:path extrusionOk="0" fill="none" h="17103" w="89">
                    <a:moveTo>
                      <a:pt x="0" y="0"/>
                    </a:moveTo>
                    <a:lnTo>
                      <a:pt x="0" y="17102"/>
                    </a:lnTo>
                    <a:lnTo>
                      <a:pt x="89" y="17102"/>
                    </a:lnTo>
                    <a:lnTo>
                      <a:pt x="89" y="0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4" name="Google Shape;2014;p54"/>
              <p:cNvSpPr/>
              <p:nvPr/>
            </p:nvSpPr>
            <p:spPr>
              <a:xfrm>
                <a:off x="1142763" y="-403761"/>
                <a:ext cx="7138" cy="1371618"/>
              </a:xfrm>
              <a:custGeom>
                <a:rect b="b" l="l" r="r" t="t"/>
                <a:pathLst>
                  <a:path extrusionOk="0" h="17103" w="89">
                    <a:moveTo>
                      <a:pt x="0" y="0"/>
                    </a:moveTo>
                    <a:lnTo>
                      <a:pt x="0" y="17102"/>
                    </a:lnTo>
                    <a:lnTo>
                      <a:pt x="89" y="17102"/>
                    </a:lnTo>
                    <a:lnTo>
                      <a:pt x="8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5" name="Google Shape;2015;p54"/>
              <p:cNvSpPr/>
              <p:nvPr/>
            </p:nvSpPr>
            <p:spPr>
              <a:xfrm>
                <a:off x="1142763" y="-403761"/>
                <a:ext cx="7138" cy="1371618"/>
              </a:xfrm>
              <a:custGeom>
                <a:rect b="b" l="l" r="r" t="t"/>
                <a:pathLst>
                  <a:path extrusionOk="0" fill="none" h="17103" w="89">
                    <a:moveTo>
                      <a:pt x="0" y="0"/>
                    </a:moveTo>
                    <a:lnTo>
                      <a:pt x="0" y="17102"/>
                    </a:lnTo>
                    <a:lnTo>
                      <a:pt x="89" y="17102"/>
                    </a:lnTo>
                    <a:lnTo>
                      <a:pt x="89" y="0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6" name="Google Shape;2016;p54"/>
              <p:cNvSpPr/>
              <p:nvPr/>
            </p:nvSpPr>
            <p:spPr>
              <a:xfrm>
                <a:off x="1369000" y="-403761"/>
                <a:ext cx="7138" cy="1371618"/>
              </a:xfrm>
              <a:custGeom>
                <a:rect b="b" l="l" r="r" t="t"/>
                <a:pathLst>
                  <a:path extrusionOk="0" h="17103" w="89">
                    <a:moveTo>
                      <a:pt x="0" y="0"/>
                    </a:moveTo>
                    <a:lnTo>
                      <a:pt x="0" y="17102"/>
                    </a:lnTo>
                    <a:lnTo>
                      <a:pt x="89" y="17102"/>
                    </a:lnTo>
                    <a:lnTo>
                      <a:pt x="8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7" name="Google Shape;2017;p54"/>
              <p:cNvSpPr/>
              <p:nvPr/>
            </p:nvSpPr>
            <p:spPr>
              <a:xfrm>
                <a:off x="1369000" y="-403761"/>
                <a:ext cx="7138" cy="1371618"/>
              </a:xfrm>
              <a:custGeom>
                <a:rect b="b" l="l" r="r" t="t"/>
                <a:pathLst>
                  <a:path extrusionOk="0" fill="none" h="17103" w="89">
                    <a:moveTo>
                      <a:pt x="0" y="0"/>
                    </a:moveTo>
                    <a:lnTo>
                      <a:pt x="0" y="17102"/>
                    </a:lnTo>
                    <a:lnTo>
                      <a:pt x="89" y="17102"/>
                    </a:lnTo>
                    <a:lnTo>
                      <a:pt x="89" y="0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8" name="Google Shape;2018;p54"/>
              <p:cNvSpPr/>
              <p:nvPr/>
            </p:nvSpPr>
            <p:spPr>
              <a:xfrm>
                <a:off x="1595238" y="-403761"/>
                <a:ext cx="7138" cy="1371618"/>
              </a:xfrm>
              <a:custGeom>
                <a:rect b="b" l="l" r="r" t="t"/>
                <a:pathLst>
                  <a:path extrusionOk="0" h="17103" w="89">
                    <a:moveTo>
                      <a:pt x="0" y="0"/>
                    </a:moveTo>
                    <a:lnTo>
                      <a:pt x="0" y="17102"/>
                    </a:lnTo>
                    <a:lnTo>
                      <a:pt x="88" y="17102"/>
                    </a:lnTo>
                    <a:lnTo>
                      <a:pt x="8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9" name="Google Shape;2019;p54"/>
              <p:cNvSpPr/>
              <p:nvPr/>
            </p:nvSpPr>
            <p:spPr>
              <a:xfrm>
                <a:off x="1595238" y="-403761"/>
                <a:ext cx="7138" cy="1371618"/>
              </a:xfrm>
              <a:custGeom>
                <a:rect b="b" l="l" r="r" t="t"/>
                <a:pathLst>
                  <a:path extrusionOk="0" fill="none" h="17103" w="89">
                    <a:moveTo>
                      <a:pt x="0" y="0"/>
                    </a:moveTo>
                    <a:lnTo>
                      <a:pt x="0" y="17102"/>
                    </a:lnTo>
                    <a:lnTo>
                      <a:pt x="88" y="17102"/>
                    </a:lnTo>
                    <a:lnTo>
                      <a:pt x="88" y="0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0" name="Google Shape;2020;p54"/>
              <p:cNvSpPr/>
              <p:nvPr/>
            </p:nvSpPr>
            <p:spPr>
              <a:xfrm>
                <a:off x="693818" y="-181052"/>
                <a:ext cx="897971" cy="7138"/>
              </a:xfrm>
              <a:custGeom>
                <a:rect b="b" l="l" r="r" t="t"/>
                <a:pathLst>
                  <a:path extrusionOk="0" h="89" w="11197">
                    <a:moveTo>
                      <a:pt x="1" y="0"/>
                    </a:moveTo>
                    <a:lnTo>
                      <a:pt x="1" y="88"/>
                    </a:lnTo>
                    <a:lnTo>
                      <a:pt x="11196" y="88"/>
                    </a:lnTo>
                    <a:lnTo>
                      <a:pt x="1119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1" name="Google Shape;2021;p54"/>
              <p:cNvSpPr/>
              <p:nvPr/>
            </p:nvSpPr>
            <p:spPr>
              <a:xfrm>
                <a:off x="693818" y="-181052"/>
                <a:ext cx="897971" cy="7138"/>
              </a:xfrm>
              <a:custGeom>
                <a:rect b="b" l="l" r="r" t="t"/>
                <a:pathLst>
                  <a:path extrusionOk="0" fill="none" h="89" w="11197">
                    <a:moveTo>
                      <a:pt x="11196" y="0"/>
                    </a:moveTo>
                    <a:lnTo>
                      <a:pt x="1" y="0"/>
                    </a:lnTo>
                    <a:lnTo>
                      <a:pt x="1" y="88"/>
                    </a:lnTo>
                    <a:lnTo>
                      <a:pt x="11196" y="88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2" name="Google Shape;2022;p54"/>
              <p:cNvSpPr/>
              <p:nvPr/>
            </p:nvSpPr>
            <p:spPr>
              <a:xfrm>
                <a:off x="693818" y="48714"/>
                <a:ext cx="897971" cy="7138"/>
              </a:xfrm>
              <a:custGeom>
                <a:rect b="b" l="l" r="r" t="t"/>
                <a:pathLst>
                  <a:path extrusionOk="0" h="89" w="11197">
                    <a:moveTo>
                      <a:pt x="1" y="0"/>
                    </a:moveTo>
                    <a:lnTo>
                      <a:pt x="1" y="88"/>
                    </a:lnTo>
                    <a:lnTo>
                      <a:pt x="11196" y="88"/>
                    </a:lnTo>
                    <a:lnTo>
                      <a:pt x="1119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3" name="Google Shape;2023;p54"/>
              <p:cNvSpPr/>
              <p:nvPr/>
            </p:nvSpPr>
            <p:spPr>
              <a:xfrm>
                <a:off x="693818" y="48714"/>
                <a:ext cx="897971" cy="7138"/>
              </a:xfrm>
              <a:custGeom>
                <a:rect b="b" l="l" r="r" t="t"/>
                <a:pathLst>
                  <a:path extrusionOk="0" fill="none" h="89" w="11197">
                    <a:moveTo>
                      <a:pt x="11196" y="0"/>
                    </a:moveTo>
                    <a:lnTo>
                      <a:pt x="1" y="0"/>
                    </a:lnTo>
                    <a:lnTo>
                      <a:pt x="1" y="88"/>
                    </a:lnTo>
                    <a:lnTo>
                      <a:pt x="11196" y="88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4" name="Google Shape;2024;p54"/>
              <p:cNvSpPr/>
              <p:nvPr/>
            </p:nvSpPr>
            <p:spPr>
              <a:xfrm>
                <a:off x="693818" y="504717"/>
                <a:ext cx="897971" cy="7138"/>
              </a:xfrm>
              <a:custGeom>
                <a:rect b="b" l="l" r="r" t="t"/>
                <a:pathLst>
                  <a:path extrusionOk="0" h="89" w="11197">
                    <a:moveTo>
                      <a:pt x="1" y="0"/>
                    </a:moveTo>
                    <a:lnTo>
                      <a:pt x="1" y="88"/>
                    </a:lnTo>
                    <a:lnTo>
                      <a:pt x="11196" y="88"/>
                    </a:lnTo>
                    <a:lnTo>
                      <a:pt x="1119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5" name="Google Shape;2025;p54"/>
              <p:cNvSpPr/>
              <p:nvPr/>
            </p:nvSpPr>
            <p:spPr>
              <a:xfrm>
                <a:off x="693818" y="504717"/>
                <a:ext cx="897971" cy="7138"/>
              </a:xfrm>
              <a:custGeom>
                <a:rect b="b" l="l" r="r" t="t"/>
                <a:pathLst>
                  <a:path extrusionOk="0" fill="none" h="89" w="11197">
                    <a:moveTo>
                      <a:pt x="11196" y="0"/>
                    </a:moveTo>
                    <a:lnTo>
                      <a:pt x="1" y="0"/>
                    </a:lnTo>
                    <a:lnTo>
                      <a:pt x="1" y="88"/>
                    </a:lnTo>
                    <a:lnTo>
                      <a:pt x="11196" y="88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6" name="Google Shape;2026;p54"/>
              <p:cNvSpPr/>
              <p:nvPr/>
            </p:nvSpPr>
            <p:spPr>
              <a:xfrm>
                <a:off x="693818" y="730954"/>
                <a:ext cx="897971" cy="7138"/>
              </a:xfrm>
              <a:custGeom>
                <a:rect b="b" l="l" r="r" t="t"/>
                <a:pathLst>
                  <a:path extrusionOk="0" h="89" w="11197">
                    <a:moveTo>
                      <a:pt x="1" y="0"/>
                    </a:moveTo>
                    <a:lnTo>
                      <a:pt x="1" y="88"/>
                    </a:lnTo>
                    <a:lnTo>
                      <a:pt x="11196" y="88"/>
                    </a:lnTo>
                    <a:lnTo>
                      <a:pt x="1119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7" name="Google Shape;2027;p54"/>
              <p:cNvSpPr/>
              <p:nvPr/>
            </p:nvSpPr>
            <p:spPr>
              <a:xfrm>
                <a:off x="693818" y="730954"/>
                <a:ext cx="897971" cy="7138"/>
              </a:xfrm>
              <a:custGeom>
                <a:rect b="b" l="l" r="r" t="t"/>
                <a:pathLst>
                  <a:path extrusionOk="0" fill="none" h="89" w="11197">
                    <a:moveTo>
                      <a:pt x="11196" y="0"/>
                    </a:moveTo>
                    <a:lnTo>
                      <a:pt x="1" y="0"/>
                    </a:lnTo>
                    <a:lnTo>
                      <a:pt x="1" y="88"/>
                    </a:lnTo>
                    <a:lnTo>
                      <a:pt x="11196" y="88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28" name="Google Shape;2028;p54"/>
            <p:cNvGrpSpPr/>
            <p:nvPr/>
          </p:nvGrpSpPr>
          <p:grpSpPr>
            <a:xfrm>
              <a:off x="7668488" y="855000"/>
              <a:ext cx="357300" cy="357300"/>
              <a:chOff x="981075" y="4248150"/>
              <a:chExt cx="357300" cy="357300"/>
            </a:xfrm>
          </p:grpSpPr>
          <p:sp>
            <p:nvSpPr>
              <p:cNvPr id="2029" name="Google Shape;2029;p54"/>
              <p:cNvSpPr/>
              <p:nvPr/>
            </p:nvSpPr>
            <p:spPr>
              <a:xfrm>
                <a:off x="981075" y="4248150"/>
                <a:ext cx="357300" cy="3573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0" name="Google Shape;2030;p54"/>
              <p:cNvSpPr/>
              <p:nvPr/>
            </p:nvSpPr>
            <p:spPr>
              <a:xfrm>
                <a:off x="1077025" y="4344874"/>
                <a:ext cx="165400" cy="163852"/>
              </a:xfrm>
              <a:custGeom>
                <a:rect b="b" l="l" r="r" t="t"/>
                <a:pathLst>
                  <a:path extrusionOk="0" fill="none" h="3644" w="3678">
                    <a:moveTo>
                      <a:pt x="3157" y="0"/>
                    </a:moveTo>
                    <a:lnTo>
                      <a:pt x="1839" y="1319"/>
                    </a:lnTo>
                    <a:lnTo>
                      <a:pt x="486" y="0"/>
                    </a:lnTo>
                    <a:lnTo>
                      <a:pt x="0" y="486"/>
                    </a:lnTo>
                    <a:lnTo>
                      <a:pt x="1319" y="1805"/>
                    </a:lnTo>
                    <a:lnTo>
                      <a:pt x="0" y="3158"/>
                    </a:lnTo>
                    <a:lnTo>
                      <a:pt x="486" y="3643"/>
                    </a:lnTo>
                    <a:lnTo>
                      <a:pt x="1839" y="2325"/>
                    </a:lnTo>
                    <a:lnTo>
                      <a:pt x="3157" y="3643"/>
                    </a:lnTo>
                    <a:lnTo>
                      <a:pt x="3678" y="3158"/>
                    </a:lnTo>
                    <a:lnTo>
                      <a:pt x="2325" y="1805"/>
                    </a:lnTo>
                    <a:lnTo>
                      <a:pt x="3678" y="486"/>
                    </a:lnTo>
                    <a:lnTo>
                      <a:pt x="3157" y="0"/>
                    </a:lnTo>
                    <a:lnTo>
                      <a:pt x="3157" y="0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4" name="Shape 2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5" name="Google Shape;2035;p55"/>
          <p:cNvSpPr txBox="1"/>
          <p:nvPr>
            <p:ph type="title"/>
          </p:nvPr>
        </p:nvSpPr>
        <p:spPr>
          <a:xfrm>
            <a:off x="1400100" y="503125"/>
            <a:ext cx="6343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INTERPRETING RETURNED VALUES</a:t>
            </a:r>
            <a:endParaRPr sz="2600"/>
          </a:p>
        </p:txBody>
      </p:sp>
      <p:sp>
        <p:nvSpPr>
          <p:cNvPr id="2036" name="Google Shape;2036;p55"/>
          <p:cNvSpPr/>
          <p:nvPr/>
        </p:nvSpPr>
        <p:spPr>
          <a:xfrm>
            <a:off x="703206" y="1507649"/>
            <a:ext cx="3156300" cy="471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7" name="Google Shape;2037;p55"/>
          <p:cNvSpPr txBox="1"/>
          <p:nvPr>
            <p:ph idx="4294967295" type="title"/>
          </p:nvPr>
        </p:nvSpPr>
        <p:spPr>
          <a:xfrm>
            <a:off x="666169" y="1435100"/>
            <a:ext cx="3156300" cy="4713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Raleway"/>
                <a:ea typeface="Raleway"/>
                <a:cs typeface="Raleway"/>
                <a:sym typeface="Raleway"/>
              </a:rPr>
              <a:t>Translating the path</a:t>
            </a:r>
            <a:endParaRPr sz="22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038" name="Google Shape;2038;p55"/>
          <p:cNvSpPr txBox="1"/>
          <p:nvPr>
            <p:ph idx="4294967295" type="subTitle"/>
          </p:nvPr>
        </p:nvSpPr>
        <p:spPr>
          <a:xfrm>
            <a:off x="611375" y="2073013"/>
            <a:ext cx="3687000" cy="177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/>
              <a:t>Since </a:t>
            </a:r>
            <a:r>
              <a:rPr b="1" lang="en" sz="1500">
                <a:solidFill>
                  <a:srgbClr val="674EA7"/>
                </a:solidFill>
              </a:rPr>
              <a:t>previousNode[</a:t>
            </a:r>
            <a:r>
              <a:rPr b="1" lang="en" sz="1500">
                <a:solidFill>
                  <a:srgbClr val="741B47"/>
                </a:solidFill>
              </a:rPr>
              <a:t>1</a:t>
            </a:r>
            <a:r>
              <a:rPr b="1" lang="en" sz="1500">
                <a:solidFill>
                  <a:srgbClr val="674EA7"/>
                </a:solidFill>
              </a:rPr>
              <a:t>] </a:t>
            </a:r>
            <a:r>
              <a:rPr lang="en" sz="1500"/>
              <a:t>was set to negative 1, we’ll use </a:t>
            </a:r>
            <a:r>
              <a:rPr b="1" lang="en" sz="1500">
                <a:solidFill>
                  <a:srgbClr val="674EA7"/>
                </a:solidFill>
              </a:rPr>
              <a:t>previousNode[] </a:t>
            </a:r>
            <a:r>
              <a:rPr lang="en" sz="1500"/>
              <a:t>!=</a:t>
            </a:r>
            <a:r>
              <a:rPr b="1" lang="en" sz="1500">
                <a:solidFill>
                  <a:srgbClr val="674EA7"/>
                </a:solidFill>
              </a:rPr>
              <a:t> -1 </a:t>
            </a:r>
            <a:r>
              <a:rPr lang="en" sz="1500"/>
              <a:t>as a parameter for a while loop. </a:t>
            </a:r>
            <a:endParaRPr sz="15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/>
              <a:t>In the loop starting w/ the final node, we’ll use the list to backtrack and put the nodes in reverse order into a new list, </a:t>
            </a:r>
            <a:r>
              <a:rPr b="1" lang="en" sz="1500">
                <a:solidFill>
                  <a:srgbClr val="674EA7"/>
                </a:solidFill>
              </a:rPr>
              <a:t>p[]</a:t>
            </a:r>
            <a:r>
              <a:rPr lang="en" sz="1500"/>
              <a:t> to print the shortest path easily.</a:t>
            </a:r>
            <a:endParaRPr sz="1700"/>
          </a:p>
        </p:txBody>
      </p:sp>
      <p:sp>
        <p:nvSpPr>
          <p:cNvPr id="2039" name="Google Shape;2039;p55"/>
          <p:cNvSpPr/>
          <p:nvPr/>
        </p:nvSpPr>
        <p:spPr>
          <a:xfrm>
            <a:off x="5238471" y="2142524"/>
            <a:ext cx="3317700" cy="471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0" name="Google Shape;2040;p55"/>
          <p:cNvSpPr txBox="1"/>
          <p:nvPr>
            <p:ph idx="4294967295" type="title"/>
          </p:nvPr>
        </p:nvSpPr>
        <p:spPr>
          <a:xfrm>
            <a:off x="5199541" y="2073025"/>
            <a:ext cx="3317700" cy="4713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Raleway"/>
                <a:ea typeface="Raleway"/>
                <a:cs typeface="Raleway"/>
                <a:sym typeface="Raleway"/>
              </a:rPr>
              <a:t>Printing</a:t>
            </a:r>
            <a:endParaRPr sz="22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041" name="Google Shape;2041;p55"/>
          <p:cNvSpPr txBox="1"/>
          <p:nvPr>
            <p:ph idx="4294967295" type="subTitle"/>
          </p:nvPr>
        </p:nvSpPr>
        <p:spPr>
          <a:xfrm>
            <a:off x="5049600" y="2613825"/>
            <a:ext cx="3484500" cy="177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Using </a:t>
            </a:r>
            <a:r>
              <a:rPr b="1" lang="en" sz="1500">
                <a:solidFill>
                  <a:srgbClr val="674EA7"/>
                </a:solidFill>
              </a:rPr>
              <a:t>p[]</a:t>
            </a:r>
            <a:r>
              <a:rPr lang="en" sz="1500"/>
              <a:t>, the new list, we’ll simply use a for loop </a:t>
            </a:r>
            <a:r>
              <a:rPr lang="en" sz="1500"/>
              <a:t>with a space between each node </a:t>
            </a:r>
            <a:r>
              <a:rPr lang="en" sz="1500"/>
              <a:t>to print the path</a:t>
            </a:r>
            <a:endParaRPr sz="15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And the number of edges crossed will be </a:t>
            </a:r>
            <a:r>
              <a:rPr b="1" lang="en" sz="1500">
                <a:solidFill>
                  <a:srgbClr val="674EA7"/>
                </a:solidFill>
              </a:rPr>
              <a:t>nfs[</a:t>
            </a:r>
            <a:r>
              <a:rPr b="1" lang="en" sz="1500">
                <a:solidFill>
                  <a:srgbClr val="023D6F"/>
                </a:solidFill>
              </a:rPr>
              <a:t>8</a:t>
            </a:r>
            <a:r>
              <a:rPr b="1" lang="en" sz="1500">
                <a:solidFill>
                  <a:srgbClr val="674EA7"/>
                </a:solidFill>
              </a:rPr>
              <a:t>]</a:t>
            </a:r>
            <a:r>
              <a:rPr lang="en" sz="1500"/>
              <a:t>, the nodes from </a:t>
            </a:r>
            <a:r>
              <a:rPr lang="en" sz="1500"/>
              <a:t>source</a:t>
            </a:r>
            <a:r>
              <a:rPr lang="en" sz="1500"/>
              <a:t> of the final node. </a:t>
            </a:r>
            <a:endParaRPr sz="1500"/>
          </a:p>
        </p:txBody>
      </p:sp>
      <p:grpSp>
        <p:nvGrpSpPr>
          <p:cNvPr id="2042" name="Google Shape;2042;p55"/>
          <p:cNvGrpSpPr/>
          <p:nvPr/>
        </p:nvGrpSpPr>
        <p:grpSpPr>
          <a:xfrm flipH="1">
            <a:off x="7840740" y="4012558"/>
            <a:ext cx="657928" cy="796353"/>
            <a:chOff x="854872" y="593529"/>
            <a:chExt cx="605939" cy="733425"/>
          </a:xfrm>
        </p:grpSpPr>
        <p:grpSp>
          <p:nvGrpSpPr>
            <p:cNvPr id="2043" name="Google Shape;2043;p55"/>
            <p:cNvGrpSpPr/>
            <p:nvPr/>
          </p:nvGrpSpPr>
          <p:grpSpPr>
            <a:xfrm>
              <a:off x="854872" y="749504"/>
              <a:ext cx="444014" cy="577450"/>
              <a:chOff x="2255047" y="690567"/>
              <a:chExt cx="444014" cy="577450"/>
            </a:xfrm>
          </p:grpSpPr>
          <p:sp>
            <p:nvSpPr>
              <p:cNvPr id="2044" name="Google Shape;2044;p55"/>
              <p:cNvSpPr/>
              <p:nvPr/>
            </p:nvSpPr>
            <p:spPr>
              <a:xfrm>
                <a:off x="2255047" y="690567"/>
                <a:ext cx="444011" cy="577450"/>
              </a:xfrm>
              <a:custGeom>
                <a:rect b="b" l="l" r="r" t="t"/>
                <a:pathLst>
                  <a:path extrusionOk="0" h="17418" w="13393">
                    <a:moveTo>
                      <a:pt x="1" y="0"/>
                    </a:moveTo>
                    <a:lnTo>
                      <a:pt x="1" y="17417"/>
                    </a:lnTo>
                    <a:lnTo>
                      <a:pt x="13393" y="17417"/>
                    </a:lnTo>
                    <a:lnTo>
                      <a:pt x="13393" y="4164"/>
                    </a:lnTo>
                    <a:lnTo>
                      <a:pt x="10062" y="0"/>
                    </a:lnTo>
                    <a:close/>
                  </a:path>
                </a:pathLst>
              </a:custGeom>
              <a:solidFill>
                <a:schemeClr val="lt1"/>
              </a:solidFill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5" name="Google Shape;2045;p55"/>
              <p:cNvSpPr/>
              <p:nvPr/>
            </p:nvSpPr>
            <p:spPr>
              <a:xfrm>
                <a:off x="2588630" y="690567"/>
                <a:ext cx="110431" cy="138047"/>
              </a:xfrm>
              <a:custGeom>
                <a:rect b="b" l="l" r="r" t="t"/>
                <a:pathLst>
                  <a:path extrusionOk="0" h="4164" w="3331">
                    <a:moveTo>
                      <a:pt x="0" y="0"/>
                    </a:moveTo>
                    <a:lnTo>
                      <a:pt x="0" y="4164"/>
                    </a:lnTo>
                    <a:lnTo>
                      <a:pt x="3331" y="416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2046" name="Google Shape;2046;p55"/>
              <p:cNvCxnSpPr/>
              <p:nvPr/>
            </p:nvCxnSpPr>
            <p:spPr>
              <a:xfrm>
                <a:off x="2320463" y="924475"/>
                <a:ext cx="3132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47" name="Google Shape;2047;p55"/>
              <p:cNvCxnSpPr/>
              <p:nvPr/>
            </p:nvCxnSpPr>
            <p:spPr>
              <a:xfrm>
                <a:off x="2320463" y="979300"/>
                <a:ext cx="3132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48" name="Google Shape;2048;p55"/>
              <p:cNvCxnSpPr/>
              <p:nvPr/>
            </p:nvCxnSpPr>
            <p:spPr>
              <a:xfrm>
                <a:off x="2320463" y="1031550"/>
                <a:ext cx="3132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2049" name="Google Shape;2049;p55"/>
            <p:cNvGrpSpPr/>
            <p:nvPr/>
          </p:nvGrpSpPr>
          <p:grpSpPr>
            <a:xfrm>
              <a:off x="935835" y="671517"/>
              <a:ext cx="444014" cy="577450"/>
              <a:chOff x="2255047" y="690567"/>
              <a:chExt cx="444014" cy="577450"/>
            </a:xfrm>
          </p:grpSpPr>
          <p:sp>
            <p:nvSpPr>
              <p:cNvPr id="2050" name="Google Shape;2050;p55"/>
              <p:cNvSpPr/>
              <p:nvPr/>
            </p:nvSpPr>
            <p:spPr>
              <a:xfrm>
                <a:off x="2255047" y="690567"/>
                <a:ext cx="444011" cy="577450"/>
              </a:xfrm>
              <a:custGeom>
                <a:rect b="b" l="l" r="r" t="t"/>
                <a:pathLst>
                  <a:path extrusionOk="0" h="17418" w="13393">
                    <a:moveTo>
                      <a:pt x="1" y="0"/>
                    </a:moveTo>
                    <a:lnTo>
                      <a:pt x="1" y="17417"/>
                    </a:lnTo>
                    <a:lnTo>
                      <a:pt x="13393" y="17417"/>
                    </a:lnTo>
                    <a:lnTo>
                      <a:pt x="13393" y="4164"/>
                    </a:lnTo>
                    <a:lnTo>
                      <a:pt x="10062" y="0"/>
                    </a:lnTo>
                    <a:close/>
                  </a:path>
                </a:pathLst>
              </a:custGeom>
              <a:solidFill>
                <a:schemeClr val="lt1"/>
              </a:solidFill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1" name="Google Shape;2051;p55"/>
              <p:cNvSpPr/>
              <p:nvPr/>
            </p:nvSpPr>
            <p:spPr>
              <a:xfrm>
                <a:off x="2588630" y="690567"/>
                <a:ext cx="110431" cy="138047"/>
              </a:xfrm>
              <a:custGeom>
                <a:rect b="b" l="l" r="r" t="t"/>
                <a:pathLst>
                  <a:path extrusionOk="0" h="4164" w="3331">
                    <a:moveTo>
                      <a:pt x="0" y="0"/>
                    </a:moveTo>
                    <a:lnTo>
                      <a:pt x="0" y="4164"/>
                    </a:lnTo>
                    <a:lnTo>
                      <a:pt x="3331" y="416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2052" name="Google Shape;2052;p55"/>
              <p:cNvCxnSpPr/>
              <p:nvPr/>
            </p:nvCxnSpPr>
            <p:spPr>
              <a:xfrm>
                <a:off x="2320463" y="924475"/>
                <a:ext cx="3132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53" name="Google Shape;2053;p55"/>
              <p:cNvCxnSpPr/>
              <p:nvPr/>
            </p:nvCxnSpPr>
            <p:spPr>
              <a:xfrm>
                <a:off x="2320463" y="979300"/>
                <a:ext cx="3132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54" name="Google Shape;2054;p55"/>
              <p:cNvCxnSpPr/>
              <p:nvPr/>
            </p:nvCxnSpPr>
            <p:spPr>
              <a:xfrm>
                <a:off x="2320463" y="1031550"/>
                <a:ext cx="3132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2055" name="Google Shape;2055;p55"/>
            <p:cNvGrpSpPr/>
            <p:nvPr/>
          </p:nvGrpSpPr>
          <p:grpSpPr>
            <a:xfrm>
              <a:off x="1016797" y="593529"/>
              <a:ext cx="444014" cy="577450"/>
              <a:chOff x="2255047" y="690567"/>
              <a:chExt cx="444014" cy="577450"/>
            </a:xfrm>
          </p:grpSpPr>
          <p:sp>
            <p:nvSpPr>
              <p:cNvPr id="2056" name="Google Shape;2056;p55"/>
              <p:cNvSpPr/>
              <p:nvPr/>
            </p:nvSpPr>
            <p:spPr>
              <a:xfrm>
                <a:off x="2255047" y="690567"/>
                <a:ext cx="444011" cy="577450"/>
              </a:xfrm>
              <a:custGeom>
                <a:rect b="b" l="l" r="r" t="t"/>
                <a:pathLst>
                  <a:path extrusionOk="0" h="17418" w="13393">
                    <a:moveTo>
                      <a:pt x="1" y="0"/>
                    </a:moveTo>
                    <a:lnTo>
                      <a:pt x="1" y="17417"/>
                    </a:lnTo>
                    <a:lnTo>
                      <a:pt x="13393" y="17417"/>
                    </a:lnTo>
                    <a:lnTo>
                      <a:pt x="13393" y="4164"/>
                    </a:lnTo>
                    <a:lnTo>
                      <a:pt x="10062" y="0"/>
                    </a:lnTo>
                    <a:close/>
                  </a:path>
                </a:pathLst>
              </a:custGeom>
              <a:solidFill>
                <a:schemeClr val="lt1"/>
              </a:solidFill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7" name="Google Shape;2057;p55"/>
              <p:cNvSpPr/>
              <p:nvPr/>
            </p:nvSpPr>
            <p:spPr>
              <a:xfrm>
                <a:off x="2588630" y="690567"/>
                <a:ext cx="110431" cy="138047"/>
              </a:xfrm>
              <a:custGeom>
                <a:rect b="b" l="l" r="r" t="t"/>
                <a:pathLst>
                  <a:path extrusionOk="0" h="4164" w="3331">
                    <a:moveTo>
                      <a:pt x="0" y="0"/>
                    </a:moveTo>
                    <a:lnTo>
                      <a:pt x="0" y="4164"/>
                    </a:lnTo>
                    <a:lnTo>
                      <a:pt x="3331" y="416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2058" name="Google Shape;2058;p55"/>
              <p:cNvCxnSpPr/>
              <p:nvPr/>
            </p:nvCxnSpPr>
            <p:spPr>
              <a:xfrm>
                <a:off x="2320463" y="924475"/>
                <a:ext cx="3132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59" name="Google Shape;2059;p55"/>
              <p:cNvCxnSpPr/>
              <p:nvPr/>
            </p:nvCxnSpPr>
            <p:spPr>
              <a:xfrm>
                <a:off x="2320463" y="979300"/>
                <a:ext cx="3132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60" name="Google Shape;2060;p55"/>
              <p:cNvCxnSpPr/>
              <p:nvPr/>
            </p:nvCxnSpPr>
            <p:spPr>
              <a:xfrm>
                <a:off x="2320463" y="1031550"/>
                <a:ext cx="3132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grpSp>
        <p:nvGrpSpPr>
          <p:cNvPr id="2061" name="Google Shape;2061;p55"/>
          <p:cNvGrpSpPr/>
          <p:nvPr/>
        </p:nvGrpSpPr>
        <p:grpSpPr>
          <a:xfrm>
            <a:off x="711992" y="538169"/>
            <a:ext cx="900329" cy="502601"/>
            <a:chOff x="712033" y="418995"/>
            <a:chExt cx="1064093" cy="594021"/>
          </a:xfrm>
        </p:grpSpPr>
        <p:grpSp>
          <p:nvGrpSpPr>
            <p:cNvPr id="2062" name="Google Shape;2062;p55"/>
            <p:cNvGrpSpPr/>
            <p:nvPr/>
          </p:nvGrpSpPr>
          <p:grpSpPr>
            <a:xfrm>
              <a:off x="712033" y="418995"/>
              <a:ext cx="877878" cy="594021"/>
              <a:chOff x="881421" y="586095"/>
              <a:chExt cx="919147" cy="621946"/>
            </a:xfrm>
          </p:grpSpPr>
          <p:grpSp>
            <p:nvGrpSpPr>
              <p:cNvPr id="2063" name="Google Shape;2063;p55"/>
              <p:cNvGrpSpPr/>
              <p:nvPr/>
            </p:nvGrpSpPr>
            <p:grpSpPr>
              <a:xfrm>
                <a:off x="881421" y="586095"/>
                <a:ext cx="919147" cy="621946"/>
                <a:chOff x="1023977" y="757514"/>
                <a:chExt cx="1105010" cy="747711"/>
              </a:xfrm>
            </p:grpSpPr>
            <p:grpSp>
              <p:nvGrpSpPr>
                <p:cNvPr id="2064" name="Google Shape;2064;p55"/>
                <p:cNvGrpSpPr/>
                <p:nvPr/>
              </p:nvGrpSpPr>
              <p:grpSpPr>
                <a:xfrm>
                  <a:off x="1023977" y="871814"/>
                  <a:ext cx="1019285" cy="633411"/>
                  <a:chOff x="893025" y="871800"/>
                  <a:chExt cx="1150175" cy="714750"/>
                </a:xfrm>
              </p:grpSpPr>
              <p:sp>
                <p:nvSpPr>
                  <p:cNvPr id="2065" name="Google Shape;2065;p55"/>
                  <p:cNvSpPr/>
                  <p:nvPr/>
                </p:nvSpPr>
                <p:spPr>
                  <a:xfrm>
                    <a:off x="893025" y="871800"/>
                    <a:ext cx="1150175" cy="714750"/>
                  </a:xfrm>
                  <a:custGeom>
                    <a:rect b="b" l="l" r="r" t="t"/>
                    <a:pathLst>
                      <a:path extrusionOk="0" h="28590" w="46007">
                        <a:moveTo>
                          <a:pt x="1" y="0"/>
                        </a:moveTo>
                        <a:lnTo>
                          <a:pt x="1" y="28589"/>
                        </a:lnTo>
                        <a:lnTo>
                          <a:pt x="46007" y="28589"/>
                        </a:lnTo>
                        <a:lnTo>
                          <a:pt x="46007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 cap="rnd" cmpd="sng" w="9525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066" name="Google Shape;2066;p55"/>
                  <p:cNvSpPr/>
                  <p:nvPr/>
                </p:nvSpPr>
                <p:spPr>
                  <a:xfrm>
                    <a:off x="893025" y="871800"/>
                    <a:ext cx="1150175" cy="128298"/>
                  </a:xfrm>
                  <a:custGeom>
                    <a:rect b="b" l="l" r="r" t="t"/>
                    <a:pathLst>
                      <a:path extrusionOk="0" h="28590" w="46007">
                        <a:moveTo>
                          <a:pt x="1" y="0"/>
                        </a:moveTo>
                        <a:lnTo>
                          <a:pt x="1" y="28589"/>
                        </a:lnTo>
                        <a:lnTo>
                          <a:pt x="46007" y="28589"/>
                        </a:lnTo>
                        <a:lnTo>
                          <a:pt x="46007" y="0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 cap="rnd" cmpd="sng" w="9525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067" name="Google Shape;2067;p55"/>
                  <p:cNvSpPr/>
                  <p:nvPr/>
                </p:nvSpPr>
                <p:spPr>
                  <a:xfrm>
                    <a:off x="1968575" y="913425"/>
                    <a:ext cx="42550" cy="42525"/>
                  </a:xfrm>
                  <a:custGeom>
                    <a:rect b="b" l="l" r="r" t="t"/>
                    <a:pathLst>
                      <a:path extrusionOk="0" h="1701" w="1702">
                        <a:moveTo>
                          <a:pt x="105" y="1"/>
                        </a:moveTo>
                        <a:lnTo>
                          <a:pt x="36" y="35"/>
                        </a:lnTo>
                        <a:lnTo>
                          <a:pt x="1" y="139"/>
                        </a:lnTo>
                        <a:lnTo>
                          <a:pt x="36" y="209"/>
                        </a:lnTo>
                        <a:lnTo>
                          <a:pt x="660" y="868"/>
                        </a:lnTo>
                        <a:lnTo>
                          <a:pt x="36" y="1493"/>
                        </a:lnTo>
                        <a:lnTo>
                          <a:pt x="1" y="1597"/>
                        </a:lnTo>
                        <a:lnTo>
                          <a:pt x="36" y="1666"/>
                        </a:lnTo>
                        <a:lnTo>
                          <a:pt x="105" y="1701"/>
                        </a:lnTo>
                        <a:lnTo>
                          <a:pt x="209" y="1666"/>
                        </a:lnTo>
                        <a:lnTo>
                          <a:pt x="834" y="1041"/>
                        </a:lnTo>
                        <a:lnTo>
                          <a:pt x="1493" y="1666"/>
                        </a:lnTo>
                        <a:lnTo>
                          <a:pt x="1562" y="1701"/>
                        </a:lnTo>
                        <a:lnTo>
                          <a:pt x="1666" y="1666"/>
                        </a:lnTo>
                        <a:lnTo>
                          <a:pt x="1701" y="1597"/>
                        </a:lnTo>
                        <a:lnTo>
                          <a:pt x="1666" y="1493"/>
                        </a:lnTo>
                        <a:lnTo>
                          <a:pt x="1007" y="868"/>
                        </a:lnTo>
                        <a:lnTo>
                          <a:pt x="1666" y="209"/>
                        </a:lnTo>
                        <a:lnTo>
                          <a:pt x="1701" y="139"/>
                        </a:lnTo>
                        <a:lnTo>
                          <a:pt x="1666" y="35"/>
                        </a:lnTo>
                        <a:lnTo>
                          <a:pt x="1562" y="1"/>
                        </a:lnTo>
                        <a:lnTo>
                          <a:pt x="1493" y="35"/>
                        </a:lnTo>
                        <a:lnTo>
                          <a:pt x="834" y="695"/>
                        </a:lnTo>
                        <a:lnTo>
                          <a:pt x="209" y="35"/>
                        </a:lnTo>
                        <a:lnTo>
                          <a:pt x="105" y="1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068" name="Google Shape;2068;p55"/>
                  <p:cNvSpPr/>
                  <p:nvPr/>
                </p:nvSpPr>
                <p:spPr>
                  <a:xfrm>
                    <a:off x="1880125" y="910825"/>
                    <a:ext cx="48575" cy="48600"/>
                  </a:xfrm>
                  <a:custGeom>
                    <a:rect b="b" l="l" r="r" t="t"/>
                    <a:pathLst>
                      <a:path extrusionOk="0" h="1944" w="1943">
                        <a:moveTo>
                          <a:pt x="1700" y="243"/>
                        </a:moveTo>
                        <a:lnTo>
                          <a:pt x="1700" y="1701"/>
                        </a:lnTo>
                        <a:lnTo>
                          <a:pt x="243" y="1701"/>
                        </a:lnTo>
                        <a:lnTo>
                          <a:pt x="243" y="243"/>
                        </a:lnTo>
                        <a:close/>
                        <a:moveTo>
                          <a:pt x="0" y="1"/>
                        </a:moveTo>
                        <a:lnTo>
                          <a:pt x="0" y="1943"/>
                        </a:lnTo>
                        <a:lnTo>
                          <a:pt x="1943" y="1943"/>
                        </a:lnTo>
                        <a:lnTo>
                          <a:pt x="1943" y="1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069" name="Google Shape;2069;p55"/>
                  <p:cNvSpPr/>
                  <p:nvPr/>
                </p:nvSpPr>
                <p:spPr>
                  <a:xfrm>
                    <a:off x="1800325" y="935125"/>
                    <a:ext cx="48600" cy="6075"/>
                  </a:xfrm>
                  <a:custGeom>
                    <a:rect b="b" l="l" r="r" t="t"/>
                    <a:pathLst>
                      <a:path extrusionOk="0" h="243" w="1944">
                        <a:moveTo>
                          <a:pt x="104" y="0"/>
                        </a:moveTo>
                        <a:lnTo>
                          <a:pt x="35" y="35"/>
                        </a:lnTo>
                        <a:lnTo>
                          <a:pt x="0" y="139"/>
                        </a:lnTo>
                        <a:lnTo>
                          <a:pt x="35" y="208"/>
                        </a:lnTo>
                        <a:lnTo>
                          <a:pt x="104" y="243"/>
                        </a:lnTo>
                        <a:lnTo>
                          <a:pt x="1839" y="243"/>
                        </a:lnTo>
                        <a:lnTo>
                          <a:pt x="1908" y="208"/>
                        </a:lnTo>
                        <a:lnTo>
                          <a:pt x="1943" y="139"/>
                        </a:lnTo>
                        <a:lnTo>
                          <a:pt x="1908" y="35"/>
                        </a:lnTo>
                        <a:lnTo>
                          <a:pt x="1839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2070" name="Google Shape;2070;p55"/>
                <p:cNvGrpSpPr/>
                <p:nvPr/>
              </p:nvGrpSpPr>
              <p:grpSpPr>
                <a:xfrm>
                  <a:off x="1066840" y="814664"/>
                  <a:ext cx="1019285" cy="633411"/>
                  <a:chOff x="893025" y="871800"/>
                  <a:chExt cx="1150175" cy="714750"/>
                </a:xfrm>
              </p:grpSpPr>
              <p:sp>
                <p:nvSpPr>
                  <p:cNvPr id="2071" name="Google Shape;2071;p55"/>
                  <p:cNvSpPr/>
                  <p:nvPr/>
                </p:nvSpPr>
                <p:spPr>
                  <a:xfrm>
                    <a:off x="893025" y="871800"/>
                    <a:ext cx="1150175" cy="714750"/>
                  </a:xfrm>
                  <a:custGeom>
                    <a:rect b="b" l="l" r="r" t="t"/>
                    <a:pathLst>
                      <a:path extrusionOk="0" h="28590" w="46007">
                        <a:moveTo>
                          <a:pt x="1" y="0"/>
                        </a:moveTo>
                        <a:lnTo>
                          <a:pt x="1" y="28589"/>
                        </a:lnTo>
                        <a:lnTo>
                          <a:pt x="46007" y="28589"/>
                        </a:lnTo>
                        <a:lnTo>
                          <a:pt x="46007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 cap="rnd" cmpd="sng" w="9525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072" name="Google Shape;2072;p55"/>
                  <p:cNvSpPr/>
                  <p:nvPr/>
                </p:nvSpPr>
                <p:spPr>
                  <a:xfrm>
                    <a:off x="893025" y="871800"/>
                    <a:ext cx="1150175" cy="128298"/>
                  </a:xfrm>
                  <a:custGeom>
                    <a:rect b="b" l="l" r="r" t="t"/>
                    <a:pathLst>
                      <a:path extrusionOk="0" h="28590" w="46007">
                        <a:moveTo>
                          <a:pt x="1" y="0"/>
                        </a:moveTo>
                        <a:lnTo>
                          <a:pt x="1" y="28589"/>
                        </a:lnTo>
                        <a:lnTo>
                          <a:pt x="46007" y="28589"/>
                        </a:lnTo>
                        <a:lnTo>
                          <a:pt x="46007" y="0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 cap="rnd" cmpd="sng" w="9525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073" name="Google Shape;2073;p55"/>
                  <p:cNvSpPr/>
                  <p:nvPr/>
                </p:nvSpPr>
                <p:spPr>
                  <a:xfrm>
                    <a:off x="1968575" y="913425"/>
                    <a:ext cx="42550" cy="42525"/>
                  </a:xfrm>
                  <a:custGeom>
                    <a:rect b="b" l="l" r="r" t="t"/>
                    <a:pathLst>
                      <a:path extrusionOk="0" h="1701" w="1702">
                        <a:moveTo>
                          <a:pt x="105" y="1"/>
                        </a:moveTo>
                        <a:lnTo>
                          <a:pt x="36" y="35"/>
                        </a:lnTo>
                        <a:lnTo>
                          <a:pt x="1" y="139"/>
                        </a:lnTo>
                        <a:lnTo>
                          <a:pt x="36" y="209"/>
                        </a:lnTo>
                        <a:lnTo>
                          <a:pt x="660" y="868"/>
                        </a:lnTo>
                        <a:lnTo>
                          <a:pt x="36" y="1493"/>
                        </a:lnTo>
                        <a:lnTo>
                          <a:pt x="1" y="1597"/>
                        </a:lnTo>
                        <a:lnTo>
                          <a:pt x="36" y="1666"/>
                        </a:lnTo>
                        <a:lnTo>
                          <a:pt x="105" y="1701"/>
                        </a:lnTo>
                        <a:lnTo>
                          <a:pt x="209" y="1666"/>
                        </a:lnTo>
                        <a:lnTo>
                          <a:pt x="834" y="1041"/>
                        </a:lnTo>
                        <a:lnTo>
                          <a:pt x="1493" y="1666"/>
                        </a:lnTo>
                        <a:lnTo>
                          <a:pt x="1562" y="1701"/>
                        </a:lnTo>
                        <a:lnTo>
                          <a:pt x="1666" y="1666"/>
                        </a:lnTo>
                        <a:lnTo>
                          <a:pt x="1701" y="1597"/>
                        </a:lnTo>
                        <a:lnTo>
                          <a:pt x="1666" y="1493"/>
                        </a:lnTo>
                        <a:lnTo>
                          <a:pt x="1007" y="868"/>
                        </a:lnTo>
                        <a:lnTo>
                          <a:pt x="1666" y="209"/>
                        </a:lnTo>
                        <a:lnTo>
                          <a:pt x="1701" y="139"/>
                        </a:lnTo>
                        <a:lnTo>
                          <a:pt x="1666" y="35"/>
                        </a:lnTo>
                        <a:lnTo>
                          <a:pt x="1562" y="1"/>
                        </a:lnTo>
                        <a:lnTo>
                          <a:pt x="1493" y="35"/>
                        </a:lnTo>
                        <a:lnTo>
                          <a:pt x="834" y="695"/>
                        </a:lnTo>
                        <a:lnTo>
                          <a:pt x="209" y="35"/>
                        </a:lnTo>
                        <a:lnTo>
                          <a:pt x="105" y="1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074" name="Google Shape;2074;p55"/>
                  <p:cNvSpPr/>
                  <p:nvPr/>
                </p:nvSpPr>
                <p:spPr>
                  <a:xfrm>
                    <a:off x="1880125" y="910825"/>
                    <a:ext cx="48575" cy="48600"/>
                  </a:xfrm>
                  <a:custGeom>
                    <a:rect b="b" l="l" r="r" t="t"/>
                    <a:pathLst>
                      <a:path extrusionOk="0" h="1944" w="1943">
                        <a:moveTo>
                          <a:pt x="1700" y="243"/>
                        </a:moveTo>
                        <a:lnTo>
                          <a:pt x="1700" y="1701"/>
                        </a:lnTo>
                        <a:lnTo>
                          <a:pt x="243" y="1701"/>
                        </a:lnTo>
                        <a:lnTo>
                          <a:pt x="243" y="243"/>
                        </a:lnTo>
                        <a:close/>
                        <a:moveTo>
                          <a:pt x="0" y="1"/>
                        </a:moveTo>
                        <a:lnTo>
                          <a:pt x="0" y="1943"/>
                        </a:lnTo>
                        <a:lnTo>
                          <a:pt x="1943" y="1943"/>
                        </a:lnTo>
                        <a:lnTo>
                          <a:pt x="1943" y="1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075" name="Google Shape;2075;p55"/>
                  <p:cNvSpPr/>
                  <p:nvPr/>
                </p:nvSpPr>
                <p:spPr>
                  <a:xfrm>
                    <a:off x="1800325" y="935125"/>
                    <a:ext cx="48600" cy="6075"/>
                  </a:xfrm>
                  <a:custGeom>
                    <a:rect b="b" l="l" r="r" t="t"/>
                    <a:pathLst>
                      <a:path extrusionOk="0" h="243" w="1944">
                        <a:moveTo>
                          <a:pt x="104" y="0"/>
                        </a:moveTo>
                        <a:lnTo>
                          <a:pt x="35" y="35"/>
                        </a:lnTo>
                        <a:lnTo>
                          <a:pt x="0" y="139"/>
                        </a:lnTo>
                        <a:lnTo>
                          <a:pt x="35" y="208"/>
                        </a:lnTo>
                        <a:lnTo>
                          <a:pt x="104" y="243"/>
                        </a:lnTo>
                        <a:lnTo>
                          <a:pt x="1839" y="243"/>
                        </a:lnTo>
                        <a:lnTo>
                          <a:pt x="1908" y="208"/>
                        </a:lnTo>
                        <a:lnTo>
                          <a:pt x="1943" y="139"/>
                        </a:lnTo>
                        <a:lnTo>
                          <a:pt x="1908" y="35"/>
                        </a:lnTo>
                        <a:lnTo>
                          <a:pt x="1839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2076" name="Google Shape;2076;p55"/>
                <p:cNvGrpSpPr/>
                <p:nvPr/>
              </p:nvGrpSpPr>
              <p:grpSpPr>
                <a:xfrm>
                  <a:off x="1109702" y="757514"/>
                  <a:ext cx="1019285" cy="633411"/>
                  <a:chOff x="893025" y="871800"/>
                  <a:chExt cx="1150175" cy="714750"/>
                </a:xfrm>
              </p:grpSpPr>
              <p:sp>
                <p:nvSpPr>
                  <p:cNvPr id="2077" name="Google Shape;2077;p55"/>
                  <p:cNvSpPr/>
                  <p:nvPr/>
                </p:nvSpPr>
                <p:spPr>
                  <a:xfrm>
                    <a:off x="893025" y="871800"/>
                    <a:ext cx="1150175" cy="714750"/>
                  </a:xfrm>
                  <a:custGeom>
                    <a:rect b="b" l="l" r="r" t="t"/>
                    <a:pathLst>
                      <a:path extrusionOk="0" h="28590" w="46007">
                        <a:moveTo>
                          <a:pt x="1" y="0"/>
                        </a:moveTo>
                        <a:lnTo>
                          <a:pt x="1" y="28589"/>
                        </a:lnTo>
                        <a:lnTo>
                          <a:pt x="46007" y="28589"/>
                        </a:lnTo>
                        <a:lnTo>
                          <a:pt x="46007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 cap="rnd" cmpd="sng" w="9525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078" name="Google Shape;2078;p55"/>
                  <p:cNvSpPr/>
                  <p:nvPr/>
                </p:nvSpPr>
                <p:spPr>
                  <a:xfrm>
                    <a:off x="893025" y="871800"/>
                    <a:ext cx="1150175" cy="128298"/>
                  </a:xfrm>
                  <a:custGeom>
                    <a:rect b="b" l="l" r="r" t="t"/>
                    <a:pathLst>
                      <a:path extrusionOk="0" h="28590" w="46007">
                        <a:moveTo>
                          <a:pt x="1" y="0"/>
                        </a:moveTo>
                        <a:lnTo>
                          <a:pt x="1" y="28589"/>
                        </a:lnTo>
                        <a:lnTo>
                          <a:pt x="46007" y="28589"/>
                        </a:lnTo>
                        <a:lnTo>
                          <a:pt x="46007" y="0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 cap="rnd" cmpd="sng" w="9525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079" name="Google Shape;2079;p55"/>
                  <p:cNvSpPr/>
                  <p:nvPr/>
                </p:nvSpPr>
                <p:spPr>
                  <a:xfrm>
                    <a:off x="1968575" y="913425"/>
                    <a:ext cx="42550" cy="42525"/>
                  </a:xfrm>
                  <a:custGeom>
                    <a:rect b="b" l="l" r="r" t="t"/>
                    <a:pathLst>
                      <a:path extrusionOk="0" h="1701" w="1702">
                        <a:moveTo>
                          <a:pt x="105" y="1"/>
                        </a:moveTo>
                        <a:lnTo>
                          <a:pt x="36" y="35"/>
                        </a:lnTo>
                        <a:lnTo>
                          <a:pt x="1" y="139"/>
                        </a:lnTo>
                        <a:lnTo>
                          <a:pt x="36" y="209"/>
                        </a:lnTo>
                        <a:lnTo>
                          <a:pt x="660" y="868"/>
                        </a:lnTo>
                        <a:lnTo>
                          <a:pt x="36" y="1493"/>
                        </a:lnTo>
                        <a:lnTo>
                          <a:pt x="1" y="1597"/>
                        </a:lnTo>
                        <a:lnTo>
                          <a:pt x="36" y="1666"/>
                        </a:lnTo>
                        <a:lnTo>
                          <a:pt x="105" y="1701"/>
                        </a:lnTo>
                        <a:lnTo>
                          <a:pt x="209" y="1666"/>
                        </a:lnTo>
                        <a:lnTo>
                          <a:pt x="834" y="1041"/>
                        </a:lnTo>
                        <a:lnTo>
                          <a:pt x="1493" y="1666"/>
                        </a:lnTo>
                        <a:lnTo>
                          <a:pt x="1562" y="1701"/>
                        </a:lnTo>
                        <a:lnTo>
                          <a:pt x="1666" y="1666"/>
                        </a:lnTo>
                        <a:lnTo>
                          <a:pt x="1701" y="1597"/>
                        </a:lnTo>
                        <a:lnTo>
                          <a:pt x="1666" y="1493"/>
                        </a:lnTo>
                        <a:lnTo>
                          <a:pt x="1007" y="868"/>
                        </a:lnTo>
                        <a:lnTo>
                          <a:pt x="1666" y="209"/>
                        </a:lnTo>
                        <a:lnTo>
                          <a:pt x="1701" y="139"/>
                        </a:lnTo>
                        <a:lnTo>
                          <a:pt x="1666" y="35"/>
                        </a:lnTo>
                        <a:lnTo>
                          <a:pt x="1562" y="1"/>
                        </a:lnTo>
                        <a:lnTo>
                          <a:pt x="1493" y="35"/>
                        </a:lnTo>
                        <a:lnTo>
                          <a:pt x="834" y="695"/>
                        </a:lnTo>
                        <a:lnTo>
                          <a:pt x="209" y="35"/>
                        </a:lnTo>
                        <a:lnTo>
                          <a:pt x="105" y="1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080" name="Google Shape;2080;p55"/>
                  <p:cNvSpPr/>
                  <p:nvPr/>
                </p:nvSpPr>
                <p:spPr>
                  <a:xfrm>
                    <a:off x="1880125" y="910825"/>
                    <a:ext cx="48575" cy="48600"/>
                  </a:xfrm>
                  <a:custGeom>
                    <a:rect b="b" l="l" r="r" t="t"/>
                    <a:pathLst>
                      <a:path extrusionOk="0" h="1944" w="1943">
                        <a:moveTo>
                          <a:pt x="1700" y="243"/>
                        </a:moveTo>
                        <a:lnTo>
                          <a:pt x="1700" y="1701"/>
                        </a:lnTo>
                        <a:lnTo>
                          <a:pt x="243" y="1701"/>
                        </a:lnTo>
                        <a:lnTo>
                          <a:pt x="243" y="243"/>
                        </a:lnTo>
                        <a:close/>
                        <a:moveTo>
                          <a:pt x="0" y="1"/>
                        </a:moveTo>
                        <a:lnTo>
                          <a:pt x="0" y="1943"/>
                        </a:lnTo>
                        <a:lnTo>
                          <a:pt x="1943" y="1943"/>
                        </a:lnTo>
                        <a:lnTo>
                          <a:pt x="1943" y="1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081" name="Google Shape;2081;p55"/>
                  <p:cNvSpPr/>
                  <p:nvPr/>
                </p:nvSpPr>
                <p:spPr>
                  <a:xfrm>
                    <a:off x="1800325" y="935125"/>
                    <a:ext cx="48600" cy="6075"/>
                  </a:xfrm>
                  <a:custGeom>
                    <a:rect b="b" l="l" r="r" t="t"/>
                    <a:pathLst>
                      <a:path extrusionOk="0" h="243" w="1944">
                        <a:moveTo>
                          <a:pt x="104" y="0"/>
                        </a:moveTo>
                        <a:lnTo>
                          <a:pt x="35" y="35"/>
                        </a:lnTo>
                        <a:lnTo>
                          <a:pt x="0" y="139"/>
                        </a:lnTo>
                        <a:lnTo>
                          <a:pt x="35" y="208"/>
                        </a:lnTo>
                        <a:lnTo>
                          <a:pt x="104" y="243"/>
                        </a:lnTo>
                        <a:lnTo>
                          <a:pt x="1839" y="243"/>
                        </a:lnTo>
                        <a:lnTo>
                          <a:pt x="1908" y="208"/>
                        </a:lnTo>
                        <a:lnTo>
                          <a:pt x="1943" y="139"/>
                        </a:lnTo>
                        <a:lnTo>
                          <a:pt x="1908" y="35"/>
                        </a:lnTo>
                        <a:lnTo>
                          <a:pt x="1839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grpSp>
            <p:nvGrpSpPr>
              <p:cNvPr id="2082" name="Google Shape;2082;p55"/>
              <p:cNvGrpSpPr/>
              <p:nvPr/>
            </p:nvGrpSpPr>
            <p:grpSpPr>
              <a:xfrm>
                <a:off x="1057300" y="830088"/>
                <a:ext cx="639514" cy="133970"/>
                <a:chOff x="1052525" y="1621350"/>
                <a:chExt cx="639514" cy="133970"/>
              </a:xfrm>
            </p:grpSpPr>
            <p:sp>
              <p:nvSpPr>
                <p:cNvPr id="2083" name="Google Shape;2083;p55"/>
                <p:cNvSpPr/>
                <p:nvPr/>
              </p:nvSpPr>
              <p:spPr>
                <a:xfrm>
                  <a:off x="1052525" y="1621350"/>
                  <a:ext cx="639514" cy="133970"/>
                </a:xfrm>
                <a:custGeom>
                  <a:rect b="b" l="l" r="r" t="t"/>
                  <a:pathLst>
                    <a:path extrusionOk="0" h="4893" w="45590">
                      <a:moveTo>
                        <a:pt x="0" y="1"/>
                      </a:moveTo>
                      <a:lnTo>
                        <a:pt x="0" y="4893"/>
                      </a:lnTo>
                      <a:lnTo>
                        <a:pt x="45590" y="4893"/>
                      </a:lnTo>
                      <a:lnTo>
                        <a:pt x="45590" y="1"/>
                      </a:lnTo>
                      <a:close/>
                    </a:path>
                  </a:pathLst>
                </a:custGeom>
                <a:noFill/>
                <a:ln cap="rnd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84" name="Google Shape;2084;p55"/>
                <p:cNvSpPr/>
                <p:nvPr/>
              </p:nvSpPr>
              <p:spPr>
                <a:xfrm>
                  <a:off x="1090409" y="1644119"/>
                  <a:ext cx="44226" cy="92188"/>
                </a:xfrm>
                <a:custGeom>
                  <a:rect b="b" l="l" r="r" t="t"/>
                  <a:pathLst>
                    <a:path extrusionOk="0" h="3367" w="1493">
                      <a:moveTo>
                        <a:pt x="1" y="1"/>
                      </a:moveTo>
                      <a:lnTo>
                        <a:pt x="1" y="3366"/>
                      </a:lnTo>
                      <a:lnTo>
                        <a:pt x="1493" y="3366"/>
                      </a:lnTo>
                      <a:lnTo>
                        <a:pt x="1493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85" name="Google Shape;2085;p55"/>
                <p:cNvSpPr/>
                <p:nvPr/>
              </p:nvSpPr>
              <p:spPr>
                <a:xfrm>
                  <a:off x="1156200" y="1644119"/>
                  <a:ext cx="45234" cy="92188"/>
                </a:xfrm>
                <a:custGeom>
                  <a:rect b="b" l="l" r="r" t="t"/>
                  <a:pathLst>
                    <a:path extrusionOk="0" h="3367" w="1527">
                      <a:moveTo>
                        <a:pt x="0" y="1"/>
                      </a:moveTo>
                      <a:lnTo>
                        <a:pt x="0" y="3366"/>
                      </a:lnTo>
                      <a:lnTo>
                        <a:pt x="1527" y="3366"/>
                      </a:lnTo>
                      <a:lnTo>
                        <a:pt x="1527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86" name="Google Shape;2086;p55"/>
                <p:cNvSpPr/>
                <p:nvPr/>
              </p:nvSpPr>
              <p:spPr>
                <a:xfrm>
                  <a:off x="1228124" y="1644119"/>
                  <a:ext cx="44226" cy="92188"/>
                </a:xfrm>
                <a:custGeom>
                  <a:rect b="b" l="l" r="r" t="t"/>
                  <a:pathLst>
                    <a:path extrusionOk="0" h="3367" w="1493">
                      <a:moveTo>
                        <a:pt x="1" y="1"/>
                      </a:moveTo>
                      <a:lnTo>
                        <a:pt x="1" y="3366"/>
                      </a:lnTo>
                      <a:lnTo>
                        <a:pt x="1493" y="3366"/>
                      </a:lnTo>
                      <a:lnTo>
                        <a:pt x="1493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87" name="Google Shape;2087;p55"/>
                <p:cNvSpPr/>
                <p:nvPr/>
              </p:nvSpPr>
              <p:spPr>
                <a:xfrm>
                  <a:off x="1293915" y="1644119"/>
                  <a:ext cx="45234" cy="92188"/>
                </a:xfrm>
                <a:custGeom>
                  <a:rect b="b" l="l" r="r" t="t"/>
                  <a:pathLst>
                    <a:path extrusionOk="0" h="3367" w="1527">
                      <a:moveTo>
                        <a:pt x="0" y="1"/>
                      </a:moveTo>
                      <a:lnTo>
                        <a:pt x="0" y="3366"/>
                      </a:lnTo>
                      <a:lnTo>
                        <a:pt x="1527" y="3366"/>
                      </a:lnTo>
                      <a:lnTo>
                        <a:pt x="1527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88" name="Google Shape;2088;p55"/>
                <p:cNvSpPr/>
                <p:nvPr/>
              </p:nvSpPr>
              <p:spPr>
                <a:xfrm>
                  <a:off x="1362758" y="1644119"/>
                  <a:ext cx="45263" cy="92188"/>
                </a:xfrm>
                <a:custGeom>
                  <a:rect b="b" l="l" r="r" t="t"/>
                  <a:pathLst>
                    <a:path extrusionOk="0" h="3367" w="1528">
                      <a:moveTo>
                        <a:pt x="1" y="1"/>
                      </a:moveTo>
                      <a:lnTo>
                        <a:pt x="1" y="3366"/>
                      </a:lnTo>
                      <a:lnTo>
                        <a:pt x="1527" y="3366"/>
                      </a:lnTo>
                      <a:lnTo>
                        <a:pt x="1527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2089" name="Google Shape;2089;p55"/>
            <p:cNvGrpSpPr/>
            <p:nvPr/>
          </p:nvGrpSpPr>
          <p:grpSpPr>
            <a:xfrm>
              <a:off x="1541745" y="706485"/>
              <a:ext cx="234382" cy="234382"/>
              <a:chOff x="1750138" y="887100"/>
              <a:chExt cx="245400" cy="245400"/>
            </a:xfrm>
          </p:grpSpPr>
          <p:sp>
            <p:nvSpPr>
              <p:cNvPr id="2090" name="Google Shape;2090;p55"/>
              <p:cNvSpPr/>
              <p:nvPr/>
            </p:nvSpPr>
            <p:spPr>
              <a:xfrm>
                <a:off x="1750138" y="887100"/>
                <a:ext cx="245400" cy="245400"/>
              </a:xfrm>
              <a:prstGeom prst="ellipse">
                <a:avLst/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1" name="Google Shape;2091;p55"/>
              <p:cNvSpPr/>
              <p:nvPr/>
            </p:nvSpPr>
            <p:spPr>
              <a:xfrm>
                <a:off x="1826863" y="969075"/>
                <a:ext cx="91950" cy="91100"/>
              </a:xfrm>
              <a:custGeom>
                <a:rect b="b" l="l" r="r" t="t"/>
                <a:pathLst>
                  <a:path extrusionOk="0" fill="none" h="3644" w="3678">
                    <a:moveTo>
                      <a:pt x="3157" y="0"/>
                    </a:moveTo>
                    <a:lnTo>
                      <a:pt x="1839" y="1319"/>
                    </a:lnTo>
                    <a:lnTo>
                      <a:pt x="486" y="0"/>
                    </a:lnTo>
                    <a:lnTo>
                      <a:pt x="0" y="486"/>
                    </a:lnTo>
                    <a:lnTo>
                      <a:pt x="1319" y="1805"/>
                    </a:lnTo>
                    <a:lnTo>
                      <a:pt x="0" y="3158"/>
                    </a:lnTo>
                    <a:lnTo>
                      <a:pt x="486" y="3643"/>
                    </a:lnTo>
                    <a:lnTo>
                      <a:pt x="1839" y="2325"/>
                    </a:lnTo>
                    <a:lnTo>
                      <a:pt x="3157" y="3643"/>
                    </a:lnTo>
                    <a:lnTo>
                      <a:pt x="3678" y="3158"/>
                    </a:lnTo>
                    <a:lnTo>
                      <a:pt x="2325" y="1805"/>
                    </a:lnTo>
                    <a:lnTo>
                      <a:pt x="3678" y="486"/>
                    </a:lnTo>
                    <a:lnTo>
                      <a:pt x="3157" y="0"/>
                    </a:lnTo>
                    <a:lnTo>
                      <a:pt x="3157" y="0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092" name="Google Shape;2092;p55"/>
          <p:cNvSpPr txBox="1"/>
          <p:nvPr>
            <p:ph idx="1" type="subTitle"/>
          </p:nvPr>
        </p:nvSpPr>
        <p:spPr>
          <a:xfrm rot="5400000">
            <a:off x="-676375" y="1436825"/>
            <a:ext cx="2123100" cy="20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Discrete Math CS 131</a:t>
            </a:r>
            <a:endParaRPr/>
          </a:p>
        </p:txBody>
      </p:sp>
      <p:sp>
        <p:nvSpPr>
          <p:cNvPr id="2093" name="Google Shape;2093;p55"/>
          <p:cNvSpPr txBox="1"/>
          <p:nvPr>
            <p:ph idx="2" type="subTitle"/>
          </p:nvPr>
        </p:nvSpPr>
        <p:spPr>
          <a:xfrm rot="5400000">
            <a:off x="-559825" y="3621325"/>
            <a:ext cx="1890000" cy="20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Tatiana</a:t>
            </a:r>
            <a:r>
              <a:rPr lang="en"/>
              <a:t> Lucero</a:t>
            </a:r>
            <a:endParaRPr/>
          </a:p>
        </p:txBody>
      </p:sp>
      <p:sp>
        <p:nvSpPr>
          <p:cNvPr id="2094" name="Google Shape;2094;p55"/>
          <p:cNvSpPr/>
          <p:nvPr/>
        </p:nvSpPr>
        <p:spPr>
          <a:xfrm rot="10800000">
            <a:off x="8016588" y="471511"/>
            <a:ext cx="351497" cy="348221"/>
          </a:xfrm>
          <a:custGeom>
            <a:rect b="b" l="l" r="r" t="t"/>
            <a:pathLst>
              <a:path extrusionOk="0" fill="none" h="3644" w="3678">
                <a:moveTo>
                  <a:pt x="3157" y="0"/>
                </a:moveTo>
                <a:lnTo>
                  <a:pt x="1839" y="1319"/>
                </a:lnTo>
                <a:lnTo>
                  <a:pt x="486" y="0"/>
                </a:lnTo>
                <a:lnTo>
                  <a:pt x="0" y="486"/>
                </a:lnTo>
                <a:lnTo>
                  <a:pt x="1319" y="1805"/>
                </a:lnTo>
                <a:lnTo>
                  <a:pt x="0" y="3158"/>
                </a:lnTo>
                <a:lnTo>
                  <a:pt x="486" y="3643"/>
                </a:lnTo>
                <a:lnTo>
                  <a:pt x="1839" y="2325"/>
                </a:lnTo>
                <a:lnTo>
                  <a:pt x="3157" y="3643"/>
                </a:lnTo>
                <a:lnTo>
                  <a:pt x="3678" y="3158"/>
                </a:lnTo>
                <a:lnTo>
                  <a:pt x="2325" y="1805"/>
                </a:lnTo>
                <a:lnTo>
                  <a:pt x="3678" y="486"/>
                </a:lnTo>
                <a:lnTo>
                  <a:pt x="3157" y="0"/>
                </a:lnTo>
                <a:lnTo>
                  <a:pt x="3157" y="0"/>
                </a:lnTo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95" name="Google Shape;2095;p55"/>
          <p:cNvGrpSpPr/>
          <p:nvPr/>
        </p:nvGrpSpPr>
        <p:grpSpPr>
          <a:xfrm>
            <a:off x="712000" y="4285300"/>
            <a:ext cx="539125" cy="502575"/>
            <a:chOff x="712000" y="400050"/>
            <a:chExt cx="539125" cy="502575"/>
          </a:xfrm>
        </p:grpSpPr>
        <p:grpSp>
          <p:nvGrpSpPr>
            <p:cNvPr id="2096" name="Google Shape;2096;p55"/>
            <p:cNvGrpSpPr/>
            <p:nvPr/>
          </p:nvGrpSpPr>
          <p:grpSpPr>
            <a:xfrm>
              <a:off x="712000" y="400050"/>
              <a:ext cx="353400" cy="353400"/>
              <a:chOff x="1457325" y="419100"/>
              <a:chExt cx="353400" cy="353400"/>
            </a:xfrm>
          </p:grpSpPr>
          <p:sp>
            <p:nvSpPr>
              <p:cNvPr id="2097" name="Google Shape;2097;p55"/>
              <p:cNvSpPr/>
              <p:nvPr/>
            </p:nvSpPr>
            <p:spPr>
              <a:xfrm>
                <a:off x="1457325" y="419100"/>
                <a:ext cx="353400" cy="3534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8" name="Google Shape;2098;p55"/>
              <p:cNvSpPr/>
              <p:nvPr/>
            </p:nvSpPr>
            <p:spPr>
              <a:xfrm>
                <a:off x="1515775" y="478640"/>
                <a:ext cx="236505" cy="234318"/>
              </a:xfrm>
              <a:custGeom>
                <a:rect b="b" l="l" r="r" t="t"/>
                <a:pathLst>
                  <a:path extrusionOk="0" fill="none" h="3644" w="3678">
                    <a:moveTo>
                      <a:pt x="3157" y="0"/>
                    </a:moveTo>
                    <a:lnTo>
                      <a:pt x="1839" y="1319"/>
                    </a:lnTo>
                    <a:lnTo>
                      <a:pt x="486" y="0"/>
                    </a:lnTo>
                    <a:lnTo>
                      <a:pt x="0" y="486"/>
                    </a:lnTo>
                    <a:lnTo>
                      <a:pt x="1319" y="1805"/>
                    </a:lnTo>
                    <a:lnTo>
                      <a:pt x="0" y="3158"/>
                    </a:lnTo>
                    <a:lnTo>
                      <a:pt x="486" y="3643"/>
                    </a:lnTo>
                    <a:lnTo>
                      <a:pt x="1839" y="2325"/>
                    </a:lnTo>
                    <a:lnTo>
                      <a:pt x="3157" y="3643"/>
                    </a:lnTo>
                    <a:lnTo>
                      <a:pt x="3678" y="3158"/>
                    </a:lnTo>
                    <a:lnTo>
                      <a:pt x="2325" y="1805"/>
                    </a:lnTo>
                    <a:lnTo>
                      <a:pt x="3678" y="486"/>
                    </a:lnTo>
                    <a:lnTo>
                      <a:pt x="3157" y="0"/>
                    </a:lnTo>
                    <a:lnTo>
                      <a:pt x="3157" y="0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99" name="Google Shape;2099;p55"/>
            <p:cNvGrpSpPr/>
            <p:nvPr/>
          </p:nvGrpSpPr>
          <p:grpSpPr>
            <a:xfrm>
              <a:off x="1005725" y="657225"/>
              <a:ext cx="245400" cy="245400"/>
              <a:chOff x="904875" y="1114425"/>
              <a:chExt cx="245400" cy="245400"/>
            </a:xfrm>
          </p:grpSpPr>
          <p:sp>
            <p:nvSpPr>
              <p:cNvPr id="2100" name="Google Shape;2100;p55"/>
              <p:cNvSpPr/>
              <p:nvPr/>
            </p:nvSpPr>
            <p:spPr>
              <a:xfrm>
                <a:off x="904875" y="1114425"/>
                <a:ext cx="245400" cy="245400"/>
              </a:xfrm>
              <a:prstGeom prst="ellipse">
                <a:avLst/>
              </a:prstGeom>
              <a:solidFill>
                <a:schemeClr val="accen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1" name="Google Shape;2101;p55"/>
              <p:cNvSpPr/>
              <p:nvPr/>
            </p:nvSpPr>
            <p:spPr>
              <a:xfrm>
                <a:off x="981600" y="1196400"/>
                <a:ext cx="91950" cy="91100"/>
              </a:xfrm>
              <a:custGeom>
                <a:rect b="b" l="l" r="r" t="t"/>
                <a:pathLst>
                  <a:path extrusionOk="0" fill="none" h="3644" w="3678">
                    <a:moveTo>
                      <a:pt x="3157" y="0"/>
                    </a:moveTo>
                    <a:lnTo>
                      <a:pt x="1839" y="1319"/>
                    </a:lnTo>
                    <a:lnTo>
                      <a:pt x="486" y="0"/>
                    </a:lnTo>
                    <a:lnTo>
                      <a:pt x="0" y="486"/>
                    </a:lnTo>
                    <a:lnTo>
                      <a:pt x="1319" y="1805"/>
                    </a:lnTo>
                    <a:lnTo>
                      <a:pt x="0" y="3158"/>
                    </a:lnTo>
                    <a:lnTo>
                      <a:pt x="486" y="3643"/>
                    </a:lnTo>
                    <a:lnTo>
                      <a:pt x="1839" y="2325"/>
                    </a:lnTo>
                    <a:lnTo>
                      <a:pt x="3157" y="3643"/>
                    </a:lnTo>
                    <a:lnTo>
                      <a:pt x="3678" y="3158"/>
                    </a:lnTo>
                    <a:lnTo>
                      <a:pt x="2325" y="1805"/>
                    </a:lnTo>
                    <a:lnTo>
                      <a:pt x="3678" y="486"/>
                    </a:lnTo>
                    <a:lnTo>
                      <a:pt x="3157" y="0"/>
                    </a:lnTo>
                    <a:lnTo>
                      <a:pt x="3157" y="0"/>
                    </a:lnTo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5" name="Shape 2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6" name="Google Shape;2106;p56"/>
          <p:cNvSpPr txBox="1"/>
          <p:nvPr>
            <p:ph idx="1" type="subTitle"/>
          </p:nvPr>
        </p:nvSpPr>
        <p:spPr>
          <a:xfrm>
            <a:off x="514363" y="2469750"/>
            <a:ext cx="3675300" cy="87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We’ll say our starting location is FRA and our target destination is IST</a:t>
            </a:r>
            <a:endParaRPr/>
          </a:p>
        </p:txBody>
      </p:sp>
      <p:sp>
        <p:nvSpPr>
          <p:cNvPr id="2107" name="Google Shape;2107;p56"/>
          <p:cNvSpPr txBox="1"/>
          <p:nvPr>
            <p:ph type="title"/>
          </p:nvPr>
        </p:nvSpPr>
        <p:spPr>
          <a:xfrm>
            <a:off x="540925" y="1206575"/>
            <a:ext cx="3558000" cy="139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NOW APPLYING THE ALGORITHM TO OUR </a:t>
            </a:r>
            <a:r>
              <a:rPr lang="en"/>
              <a:t>PROMPT</a:t>
            </a:r>
            <a:endParaRPr/>
          </a:p>
        </p:txBody>
      </p:sp>
      <p:grpSp>
        <p:nvGrpSpPr>
          <p:cNvPr id="2108" name="Google Shape;2108;p56"/>
          <p:cNvGrpSpPr/>
          <p:nvPr/>
        </p:nvGrpSpPr>
        <p:grpSpPr>
          <a:xfrm>
            <a:off x="760051" y="467826"/>
            <a:ext cx="1030999" cy="593594"/>
            <a:chOff x="7722826" y="4011726"/>
            <a:chExt cx="1030999" cy="593594"/>
          </a:xfrm>
        </p:grpSpPr>
        <p:grpSp>
          <p:nvGrpSpPr>
            <p:cNvPr id="2109" name="Google Shape;2109;p56"/>
            <p:cNvGrpSpPr/>
            <p:nvPr/>
          </p:nvGrpSpPr>
          <p:grpSpPr>
            <a:xfrm>
              <a:off x="7945146" y="4103351"/>
              <a:ext cx="808679" cy="501969"/>
              <a:chOff x="6592596" y="2373026"/>
              <a:chExt cx="808679" cy="501969"/>
            </a:xfrm>
          </p:grpSpPr>
          <p:sp>
            <p:nvSpPr>
              <p:cNvPr id="2110" name="Google Shape;2110;p56"/>
              <p:cNvSpPr/>
              <p:nvPr/>
            </p:nvSpPr>
            <p:spPr>
              <a:xfrm>
                <a:off x="6592596" y="2373026"/>
                <a:ext cx="807768" cy="501969"/>
              </a:xfrm>
              <a:custGeom>
                <a:rect b="b" l="l" r="r" t="t"/>
                <a:pathLst>
                  <a:path extrusionOk="0" h="28590" w="46007">
                    <a:moveTo>
                      <a:pt x="1" y="0"/>
                    </a:moveTo>
                    <a:lnTo>
                      <a:pt x="1" y="28589"/>
                    </a:lnTo>
                    <a:lnTo>
                      <a:pt x="46007" y="28589"/>
                    </a:lnTo>
                    <a:lnTo>
                      <a:pt x="46007" y="0"/>
                    </a:lnTo>
                    <a:close/>
                  </a:path>
                </a:pathLst>
              </a:custGeom>
              <a:solidFill>
                <a:schemeClr val="lt1"/>
              </a:solidFill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1" name="Google Shape;2111;p56"/>
              <p:cNvSpPr/>
              <p:nvPr/>
            </p:nvSpPr>
            <p:spPr>
              <a:xfrm>
                <a:off x="7347954" y="2402259"/>
                <a:ext cx="29883" cy="29865"/>
              </a:xfrm>
              <a:custGeom>
                <a:rect b="b" l="l" r="r" t="t"/>
                <a:pathLst>
                  <a:path extrusionOk="0" h="1701" w="1702">
                    <a:moveTo>
                      <a:pt x="105" y="1"/>
                    </a:moveTo>
                    <a:lnTo>
                      <a:pt x="36" y="35"/>
                    </a:lnTo>
                    <a:lnTo>
                      <a:pt x="1" y="139"/>
                    </a:lnTo>
                    <a:lnTo>
                      <a:pt x="36" y="209"/>
                    </a:lnTo>
                    <a:lnTo>
                      <a:pt x="660" y="868"/>
                    </a:lnTo>
                    <a:lnTo>
                      <a:pt x="36" y="1493"/>
                    </a:lnTo>
                    <a:lnTo>
                      <a:pt x="1" y="1597"/>
                    </a:lnTo>
                    <a:lnTo>
                      <a:pt x="36" y="1666"/>
                    </a:lnTo>
                    <a:lnTo>
                      <a:pt x="105" y="1701"/>
                    </a:lnTo>
                    <a:lnTo>
                      <a:pt x="209" y="1666"/>
                    </a:lnTo>
                    <a:lnTo>
                      <a:pt x="834" y="1041"/>
                    </a:lnTo>
                    <a:lnTo>
                      <a:pt x="1493" y="1666"/>
                    </a:lnTo>
                    <a:lnTo>
                      <a:pt x="1562" y="1701"/>
                    </a:lnTo>
                    <a:lnTo>
                      <a:pt x="1666" y="1666"/>
                    </a:lnTo>
                    <a:lnTo>
                      <a:pt x="1701" y="1597"/>
                    </a:lnTo>
                    <a:lnTo>
                      <a:pt x="1666" y="1493"/>
                    </a:lnTo>
                    <a:lnTo>
                      <a:pt x="1007" y="868"/>
                    </a:lnTo>
                    <a:lnTo>
                      <a:pt x="1666" y="209"/>
                    </a:lnTo>
                    <a:lnTo>
                      <a:pt x="1701" y="139"/>
                    </a:lnTo>
                    <a:lnTo>
                      <a:pt x="1666" y="35"/>
                    </a:lnTo>
                    <a:lnTo>
                      <a:pt x="1562" y="1"/>
                    </a:lnTo>
                    <a:lnTo>
                      <a:pt x="1493" y="35"/>
                    </a:lnTo>
                    <a:lnTo>
                      <a:pt x="834" y="695"/>
                    </a:lnTo>
                    <a:lnTo>
                      <a:pt x="209" y="35"/>
                    </a:lnTo>
                    <a:lnTo>
                      <a:pt x="10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2" name="Google Shape;2112;p56"/>
              <p:cNvSpPr/>
              <p:nvPr/>
            </p:nvSpPr>
            <p:spPr>
              <a:xfrm>
                <a:off x="7285836" y="2400433"/>
                <a:ext cx="34114" cy="34132"/>
              </a:xfrm>
              <a:custGeom>
                <a:rect b="b" l="l" r="r" t="t"/>
                <a:pathLst>
                  <a:path extrusionOk="0" h="1944" w="1943">
                    <a:moveTo>
                      <a:pt x="1700" y="243"/>
                    </a:moveTo>
                    <a:lnTo>
                      <a:pt x="1700" y="1701"/>
                    </a:lnTo>
                    <a:lnTo>
                      <a:pt x="243" y="1701"/>
                    </a:lnTo>
                    <a:lnTo>
                      <a:pt x="243" y="243"/>
                    </a:lnTo>
                    <a:close/>
                    <a:moveTo>
                      <a:pt x="0" y="1"/>
                    </a:moveTo>
                    <a:lnTo>
                      <a:pt x="0" y="1943"/>
                    </a:lnTo>
                    <a:lnTo>
                      <a:pt x="1943" y="1943"/>
                    </a:lnTo>
                    <a:lnTo>
                      <a:pt x="194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3" name="Google Shape;2113;p56"/>
              <p:cNvSpPr/>
              <p:nvPr/>
            </p:nvSpPr>
            <p:spPr>
              <a:xfrm>
                <a:off x="7229793" y="2417499"/>
                <a:ext cx="34132" cy="4266"/>
              </a:xfrm>
              <a:custGeom>
                <a:rect b="b" l="l" r="r" t="t"/>
                <a:pathLst>
                  <a:path extrusionOk="0" h="243" w="1944">
                    <a:moveTo>
                      <a:pt x="104" y="0"/>
                    </a:moveTo>
                    <a:lnTo>
                      <a:pt x="35" y="35"/>
                    </a:lnTo>
                    <a:lnTo>
                      <a:pt x="0" y="139"/>
                    </a:lnTo>
                    <a:lnTo>
                      <a:pt x="35" y="208"/>
                    </a:lnTo>
                    <a:lnTo>
                      <a:pt x="104" y="243"/>
                    </a:lnTo>
                    <a:lnTo>
                      <a:pt x="1839" y="243"/>
                    </a:lnTo>
                    <a:lnTo>
                      <a:pt x="1908" y="208"/>
                    </a:lnTo>
                    <a:lnTo>
                      <a:pt x="1943" y="139"/>
                    </a:lnTo>
                    <a:lnTo>
                      <a:pt x="1908" y="35"/>
                    </a:lnTo>
                    <a:lnTo>
                      <a:pt x="183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2114" name="Google Shape;2114;p56"/>
              <p:cNvCxnSpPr/>
              <p:nvPr/>
            </p:nvCxnSpPr>
            <p:spPr>
              <a:xfrm>
                <a:off x="6594875" y="2465800"/>
                <a:ext cx="8064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2115" name="Google Shape;2115;p56"/>
            <p:cNvGrpSpPr/>
            <p:nvPr/>
          </p:nvGrpSpPr>
          <p:grpSpPr>
            <a:xfrm>
              <a:off x="7868946" y="4011726"/>
              <a:ext cx="808679" cy="501969"/>
              <a:chOff x="6592596" y="2373026"/>
              <a:chExt cx="808679" cy="501969"/>
            </a:xfrm>
          </p:grpSpPr>
          <p:sp>
            <p:nvSpPr>
              <p:cNvPr id="2116" name="Google Shape;2116;p56"/>
              <p:cNvSpPr/>
              <p:nvPr/>
            </p:nvSpPr>
            <p:spPr>
              <a:xfrm>
                <a:off x="6592596" y="2373026"/>
                <a:ext cx="807768" cy="501969"/>
              </a:xfrm>
              <a:custGeom>
                <a:rect b="b" l="l" r="r" t="t"/>
                <a:pathLst>
                  <a:path extrusionOk="0" h="28590" w="46007">
                    <a:moveTo>
                      <a:pt x="1" y="0"/>
                    </a:moveTo>
                    <a:lnTo>
                      <a:pt x="1" y="28589"/>
                    </a:lnTo>
                    <a:lnTo>
                      <a:pt x="46007" y="28589"/>
                    </a:lnTo>
                    <a:lnTo>
                      <a:pt x="46007" y="0"/>
                    </a:lnTo>
                    <a:close/>
                  </a:path>
                </a:pathLst>
              </a:custGeom>
              <a:solidFill>
                <a:schemeClr val="lt1"/>
              </a:solidFill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7" name="Google Shape;2117;p56"/>
              <p:cNvSpPr/>
              <p:nvPr/>
            </p:nvSpPr>
            <p:spPr>
              <a:xfrm>
                <a:off x="7347954" y="2402259"/>
                <a:ext cx="29883" cy="29865"/>
              </a:xfrm>
              <a:custGeom>
                <a:rect b="b" l="l" r="r" t="t"/>
                <a:pathLst>
                  <a:path extrusionOk="0" h="1701" w="1702">
                    <a:moveTo>
                      <a:pt x="105" y="1"/>
                    </a:moveTo>
                    <a:lnTo>
                      <a:pt x="36" y="35"/>
                    </a:lnTo>
                    <a:lnTo>
                      <a:pt x="1" y="139"/>
                    </a:lnTo>
                    <a:lnTo>
                      <a:pt x="36" y="209"/>
                    </a:lnTo>
                    <a:lnTo>
                      <a:pt x="660" y="868"/>
                    </a:lnTo>
                    <a:lnTo>
                      <a:pt x="36" y="1493"/>
                    </a:lnTo>
                    <a:lnTo>
                      <a:pt x="1" y="1597"/>
                    </a:lnTo>
                    <a:lnTo>
                      <a:pt x="36" y="1666"/>
                    </a:lnTo>
                    <a:lnTo>
                      <a:pt x="105" y="1701"/>
                    </a:lnTo>
                    <a:lnTo>
                      <a:pt x="209" y="1666"/>
                    </a:lnTo>
                    <a:lnTo>
                      <a:pt x="834" y="1041"/>
                    </a:lnTo>
                    <a:lnTo>
                      <a:pt x="1493" y="1666"/>
                    </a:lnTo>
                    <a:lnTo>
                      <a:pt x="1562" y="1701"/>
                    </a:lnTo>
                    <a:lnTo>
                      <a:pt x="1666" y="1666"/>
                    </a:lnTo>
                    <a:lnTo>
                      <a:pt x="1701" y="1597"/>
                    </a:lnTo>
                    <a:lnTo>
                      <a:pt x="1666" y="1493"/>
                    </a:lnTo>
                    <a:lnTo>
                      <a:pt x="1007" y="868"/>
                    </a:lnTo>
                    <a:lnTo>
                      <a:pt x="1666" y="209"/>
                    </a:lnTo>
                    <a:lnTo>
                      <a:pt x="1701" y="139"/>
                    </a:lnTo>
                    <a:lnTo>
                      <a:pt x="1666" y="35"/>
                    </a:lnTo>
                    <a:lnTo>
                      <a:pt x="1562" y="1"/>
                    </a:lnTo>
                    <a:lnTo>
                      <a:pt x="1493" y="35"/>
                    </a:lnTo>
                    <a:lnTo>
                      <a:pt x="834" y="695"/>
                    </a:lnTo>
                    <a:lnTo>
                      <a:pt x="209" y="35"/>
                    </a:lnTo>
                    <a:lnTo>
                      <a:pt x="10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8" name="Google Shape;2118;p56"/>
              <p:cNvSpPr/>
              <p:nvPr/>
            </p:nvSpPr>
            <p:spPr>
              <a:xfrm>
                <a:off x="7285836" y="2400433"/>
                <a:ext cx="34114" cy="34132"/>
              </a:xfrm>
              <a:custGeom>
                <a:rect b="b" l="l" r="r" t="t"/>
                <a:pathLst>
                  <a:path extrusionOk="0" h="1944" w="1943">
                    <a:moveTo>
                      <a:pt x="1700" y="243"/>
                    </a:moveTo>
                    <a:lnTo>
                      <a:pt x="1700" y="1701"/>
                    </a:lnTo>
                    <a:lnTo>
                      <a:pt x="243" y="1701"/>
                    </a:lnTo>
                    <a:lnTo>
                      <a:pt x="243" y="243"/>
                    </a:lnTo>
                    <a:close/>
                    <a:moveTo>
                      <a:pt x="0" y="1"/>
                    </a:moveTo>
                    <a:lnTo>
                      <a:pt x="0" y="1943"/>
                    </a:lnTo>
                    <a:lnTo>
                      <a:pt x="1943" y="1943"/>
                    </a:lnTo>
                    <a:lnTo>
                      <a:pt x="194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9" name="Google Shape;2119;p56"/>
              <p:cNvSpPr/>
              <p:nvPr/>
            </p:nvSpPr>
            <p:spPr>
              <a:xfrm>
                <a:off x="7229793" y="2417499"/>
                <a:ext cx="34132" cy="4266"/>
              </a:xfrm>
              <a:custGeom>
                <a:rect b="b" l="l" r="r" t="t"/>
                <a:pathLst>
                  <a:path extrusionOk="0" h="243" w="1944">
                    <a:moveTo>
                      <a:pt x="104" y="0"/>
                    </a:moveTo>
                    <a:lnTo>
                      <a:pt x="35" y="35"/>
                    </a:lnTo>
                    <a:lnTo>
                      <a:pt x="0" y="139"/>
                    </a:lnTo>
                    <a:lnTo>
                      <a:pt x="35" y="208"/>
                    </a:lnTo>
                    <a:lnTo>
                      <a:pt x="104" y="243"/>
                    </a:lnTo>
                    <a:lnTo>
                      <a:pt x="1839" y="243"/>
                    </a:lnTo>
                    <a:lnTo>
                      <a:pt x="1908" y="208"/>
                    </a:lnTo>
                    <a:lnTo>
                      <a:pt x="1943" y="139"/>
                    </a:lnTo>
                    <a:lnTo>
                      <a:pt x="1908" y="35"/>
                    </a:lnTo>
                    <a:lnTo>
                      <a:pt x="183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2120" name="Google Shape;2120;p56"/>
              <p:cNvCxnSpPr/>
              <p:nvPr/>
            </p:nvCxnSpPr>
            <p:spPr>
              <a:xfrm>
                <a:off x="6594875" y="2465800"/>
                <a:ext cx="8064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2121" name="Google Shape;2121;p56"/>
            <p:cNvGrpSpPr/>
            <p:nvPr/>
          </p:nvGrpSpPr>
          <p:grpSpPr>
            <a:xfrm>
              <a:off x="7722826" y="4217075"/>
              <a:ext cx="748474" cy="119744"/>
              <a:chOff x="6804851" y="2564100"/>
              <a:chExt cx="748474" cy="119744"/>
            </a:xfrm>
          </p:grpSpPr>
          <p:sp>
            <p:nvSpPr>
              <p:cNvPr id="2122" name="Google Shape;2122;p56"/>
              <p:cNvSpPr/>
              <p:nvPr/>
            </p:nvSpPr>
            <p:spPr>
              <a:xfrm>
                <a:off x="6804851" y="2564100"/>
                <a:ext cx="748474" cy="119744"/>
              </a:xfrm>
              <a:custGeom>
                <a:rect b="b" l="l" r="r" t="t"/>
                <a:pathLst>
                  <a:path extrusionOk="0" h="4893" w="45590">
                    <a:moveTo>
                      <a:pt x="0" y="1"/>
                    </a:moveTo>
                    <a:lnTo>
                      <a:pt x="0" y="4893"/>
                    </a:lnTo>
                    <a:lnTo>
                      <a:pt x="45590" y="4893"/>
                    </a:lnTo>
                    <a:lnTo>
                      <a:pt x="45590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2123" name="Google Shape;2123;p56"/>
              <p:cNvGrpSpPr/>
              <p:nvPr/>
            </p:nvGrpSpPr>
            <p:grpSpPr>
              <a:xfrm>
                <a:off x="6832025" y="2584483"/>
                <a:ext cx="431484" cy="82416"/>
                <a:chOff x="6832025" y="2584483"/>
                <a:chExt cx="431484" cy="82416"/>
              </a:xfrm>
            </p:grpSpPr>
            <p:sp>
              <p:nvSpPr>
                <p:cNvPr id="2124" name="Google Shape;2124;p56"/>
                <p:cNvSpPr/>
                <p:nvPr/>
              </p:nvSpPr>
              <p:spPr>
                <a:xfrm>
                  <a:off x="6832025" y="2584483"/>
                  <a:ext cx="36549" cy="82416"/>
                </a:xfrm>
                <a:custGeom>
                  <a:rect b="b" l="l" r="r" t="t"/>
                  <a:pathLst>
                    <a:path extrusionOk="0" h="3367" w="1493">
                      <a:moveTo>
                        <a:pt x="1" y="1"/>
                      </a:moveTo>
                      <a:lnTo>
                        <a:pt x="1" y="3366"/>
                      </a:lnTo>
                      <a:lnTo>
                        <a:pt x="1493" y="3366"/>
                      </a:lnTo>
                      <a:lnTo>
                        <a:pt x="1493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25" name="Google Shape;2125;p56"/>
                <p:cNvSpPr/>
                <p:nvPr/>
              </p:nvSpPr>
              <p:spPr>
                <a:xfrm>
                  <a:off x="6886395" y="2584483"/>
                  <a:ext cx="37381" cy="82416"/>
                </a:xfrm>
                <a:custGeom>
                  <a:rect b="b" l="l" r="r" t="t"/>
                  <a:pathLst>
                    <a:path extrusionOk="0" h="3367" w="1527">
                      <a:moveTo>
                        <a:pt x="0" y="1"/>
                      </a:moveTo>
                      <a:lnTo>
                        <a:pt x="0" y="3366"/>
                      </a:lnTo>
                      <a:lnTo>
                        <a:pt x="1527" y="3366"/>
                      </a:lnTo>
                      <a:lnTo>
                        <a:pt x="1527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26" name="Google Shape;2126;p56"/>
                <p:cNvSpPr/>
                <p:nvPr/>
              </p:nvSpPr>
              <p:spPr>
                <a:xfrm>
                  <a:off x="6945832" y="2584483"/>
                  <a:ext cx="36549" cy="82416"/>
                </a:xfrm>
                <a:custGeom>
                  <a:rect b="b" l="l" r="r" t="t"/>
                  <a:pathLst>
                    <a:path extrusionOk="0" h="3367" w="1493">
                      <a:moveTo>
                        <a:pt x="1" y="1"/>
                      </a:moveTo>
                      <a:lnTo>
                        <a:pt x="1" y="3366"/>
                      </a:lnTo>
                      <a:lnTo>
                        <a:pt x="1493" y="3366"/>
                      </a:lnTo>
                      <a:lnTo>
                        <a:pt x="1493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27" name="Google Shape;2127;p56"/>
                <p:cNvSpPr/>
                <p:nvPr/>
              </p:nvSpPr>
              <p:spPr>
                <a:xfrm>
                  <a:off x="7000202" y="2584483"/>
                  <a:ext cx="37381" cy="82416"/>
                </a:xfrm>
                <a:custGeom>
                  <a:rect b="b" l="l" r="r" t="t"/>
                  <a:pathLst>
                    <a:path extrusionOk="0" h="3367" w="1527">
                      <a:moveTo>
                        <a:pt x="0" y="1"/>
                      </a:moveTo>
                      <a:lnTo>
                        <a:pt x="0" y="3366"/>
                      </a:lnTo>
                      <a:lnTo>
                        <a:pt x="1527" y="3366"/>
                      </a:lnTo>
                      <a:lnTo>
                        <a:pt x="1527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28" name="Google Shape;2128;p56"/>
                <p:cNvSpPr/>
                <p:nvPr/>
              </p:nvSpPr>
              <p:spPr>
                <a:xfrm>
                  <a:off x="7057094" y="2584483"/>
                  <a:ext cx="37405" cy="82416"/>
                </a:xfrm>
                <a:custGeom>
                  <a:rect b="b" l="l" r="r" t="t"/>
                  <a:pathLst>
                    <a:path extrusionOk="0" h="3367" w="1528">
                      <a:moveTo>
                        <a:pt x="1" y="1"/>
                      </a:moveTo>
                      <a:lnTo>
                        <a:pt x="1" y="3366"/>
                      </a:lnTo>
                      <a:lnTo>
                        <a:pt x="1527" y="3366"/>
                      </a:lnTo>
                      <a:lnTo>
                        <a:pt x="1527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29" name="Google Shape;2129;p56"/>
                <p:cNvSpPr/>
                <p:nvPr/>
              </p:nvSpPr>
              <p:spPr>
                <a:xfrm>
                  <a:off x="7112321" y="2584483"/>
                  <a:ext cx="37381" cy="82416"/>
                </a:xfrm>
                <a:custGeom>
                  <a:rect b="b" l="l" r="r" t="t"/>
                  <a:pathLst>
                    <a:path extrusionOk="0" h="3367" w="1527">
                      <a:moveTo>
                        <a:pt x="0" y="1"/>
                      </a:moveTo>
                      <a:lnTo>
                        <a:pt x="0" y="3366"/>
                      </a:lnTo>
                      <a:lnTo>
                        <a:pt x="1527" y="3366"/>
                      </a:lnTo>
                      <a:lnTo>
                        <a:pt x="1527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30" name="Google Shape;2130;p56"/>
                <p:cNvSpPr/>
                <p:nvPr/>
              </p:nvSpPr>
              <p:spPr>
                <a:xfrm>
                  <a:off x="7170926" y="2584483"/>
                  <a:ext cx="37381" cy="82416"/>
                </a:xfrm>
                <a:custGeom>
                  <a:rect b="b" l="l" r="r" t="t"/>
                  <a:pathLst>
                    <a:path extrusionOk="0" h="3367" w="1527">
                      <a:moveTo>
                        <a:pt x="0" y="1"/>
                      </a:moveTo>
                      <a:lnTo>
                        <a:pt x="0" y="3366"/>
                      </a:lnTo>
                      <a:lnTo>
                        <a:pt x="1527" y="3366"/>
                      </a:lnTo>
                      <a:lnTo>
                        <a:pt x="1527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31" name="Google Shape;2131;p56"/>
                <p:cNvSpPr/>
                <p:nvPr/>
              </p:nvSpPr>
              <p:spPr>
                <a:xfrm>
                  <a:off x="7226128" y="2584483"/>
                  <a:ext cx="37381" cy="82416"/>
                </a:xfrm>
                <a:custGeom>
                  <a:rect b="b" l="l" r="r" t="t"/>
                  <a:pathLst>
                    <a:path extrusionOk="0" h="3367" w="1527">
                      <a:moveTo>
                        <a:pt x="0" y="1"/>
                      </a:moveTo>
                      <a:lnTo>
                        <a:pt x="0" y="3366"/>
                      </a:lnTo>
                      <a:lnTo>
                        <a:pt x="1527" y="3366"/>
                      </a:lnTo>
                      <a:lnTo>
                        <a:pt x="1527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sp>
        <p:nvSpPr>
          <p:cNvPr id="2132" name="Google Shape;2132;p56"/>
          <p:cNvSpPr txBox="1"/>
          <p:nvPr>
            <p:ph idx="2" type="subTitle"/>
          </p:nvPr>
        </p:nvSpPr>
        <p:spPr>
          <a:xfrm rot="5400000">
            <a:off x="-676375" y="1436825"/>
            <a:ext cx="2123100" cy="20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Discrete Math CS 131</a:t>
            </a:r>
            <a:endParaRPr/>
          </a:p>
        </p:txBody>
      </p:sp>
      <p:sp>
        <p:nvSpPr>
          <p:cNvPr id="2133" name="Google Shape;2133;p56"/>
          <p:cNvSpPr txBox="1"/>
          <p:nvPr>
            <p:ph idx="3" type="subTitle"/>
          </p:nvPr>
        </p:nvSpPr>
        <p:spPr>
          <a:xfrm rot="5400000">
            <a:off x="-559825" y="3621325"/>
            <a:ext cx="1890000" cy="20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Tatiana Lucero</a:t>
            </a:r>
            <a:endParaRPr/>
          </a:p>
        </p:txBody>
      </p:sp>
      <p:pic>
        <p:nvPicPr>
          <p:cNvPr id="2134" name="Google Shape;2134;p56"/>
          <p:cNvPicPr preferRelativeResize="0"/>
          <p:nvPr/>
        </p:nvPicPr>
        <p:blipFill rotWithShape="1">
          <a:blip r:embed="rId3">
            <a:alphaModFix/>
          </a:blip>
          <a:srcRect b="15155" l="7397" r="32797" t="11201"/>
          <a:stretch/>
        </p:blipFill>
        <p:spPr>
          <a:xfrm>
            <a:off x="4217888" y="467825"/>
            <a:ext cx="4157074" cy="2874326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8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p39"/>
          <p:cNvSpPr/>
          <p:nvPr/>
        </p:nvSpPr>
        <p:spPr>
          <a:xfrm>
            <a:off x="1149855" y="3235643"/>
            <a:ext cx="2680500" cy="1040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0" name="Google Shape;830;p39"/>
          <p:cNvSpPr/>
          <p:nvPr/>
        </p:nvSpPr>
        <p:spPr>
          <a:xfrm>
            <a:off x="1063713" y="3098168"/>
            <a:ext cx="2680500" cy="10884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1" name="Google Shape;831;p39"/>
          <p:cNvSpPr txBox="1"/>
          <p:nvPr>
            <p:ph type="title"/>
          </p:nvPr>
        </p:nvSpPr>
        <p:spPr>
          <a:xfrm>
            <a:off x="1400100" y="604850"/>
            <a:ext cx="6343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BEFORE WE BEGIN</a:t>
            </a:r>
            <a:endParaRPr/>
          </a:p>
        </p:txBody>
      </p:sp>
      <p:grpSp>
        <p:nvGrpSpPr>
          <p:cNvPr id="832" name="Google Shape;832;p39"/>
          <p:cNvGrpSpPr/>
          <p:nvPr/>
        </p:nvGrpSpPr>
        <p:grpSpPr>
          <a:xfrm>
            <a:off x="1665585" y="1264200"/>
            <a:ext cx="5812830" cy="1426575"/>
            <a:chOff x="1665585" y="1264200"/>
            <a:chExt cx="5812830" cy="1426575"/>
          </a:xfrm>
        </p:grpSpPr>
        <p:sp>
          <p:nvSpPr>
            <p:cNvPr id="833" name="Google Shape;833;p39"/>
            <p:cNvSpPr/>
            <p:nvPr/>
          </p:nvSpPr>
          <p:spPr>
            <a:xfrm>
              <a:off x="1665595" y="1554975"/>
              <a:ext cx="5812800" cy="11358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834" name="Google Shape;834;p39"/>
            <p:cNvGrpSpPr/>
            <p:nvPr/>
          </p:nvGrpSpPr>
          <p:grpSpPr>
            <a:xfrm>
              <a:off x="1665585" y="1264200"/>
              <a:ext cx="5812830" cy="307625"/>
              <a:chOff x="1664803" y="1606800"/>
              <a:chExt cx="5812830" cy="307625"/>
            </a:xfrm>
          </p:grpSpPr>
          <p:sp>
            <p:nvSpPr>
              <p:cNvPr id="835" name="Google Shape;835;p39"/>
              <p:cNvSpPr/>
              <p:nvPr/>
            </p:nvSpPr>
            <p:spPr>
              <a:xfrm>
                <a:off x="1664803" y="1606800"/>
                <a:ext cx="5812830" cy="307546"/>
              </a:xfrm>
              <a:custGeom>
                <a:rect b="b" l="l" r="r" t="t"/>
                <a:pathLst>
                  <a:path extrusionOk="0" h="3991" w="58255">
                    <a:moveTo>
                      <a:pt x="1" y="0"/>
                    </a:moveTo>
                    <a:lnTo>
                      <a:pt x="1" y="3990"/>
                    </a:lnTo>
                    <a:lnTo>
                      <a:pt x="58254" y="3990"/>
                    </a:lnTo>
                    <a:lnTo>
                      <a:pt x="58254" y="0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6" name="Google Shape;836;p39"/>
              <p:cNvSpPr/>
              <p:nvPr/>
            </p:nvSpPr>
            <p:spPr>
              <a:xfrm>
                <a:off x="1961646" y="1606855"/>
                <a:ext cx="16106" cy="307570"/>
              </a:xfrm>
              <a:custGeom>
                <a:rect b="b" l="l" r="r" t="t"/>
                <a:pathLst>
                  <a:path extrusionOk="0" h="3991" w="209">
                    <a:moveTo>
                      <a:pt x="1" y="0"/>
                    </a:moveTo>
                    <a:lnTo>
                      <a:pt x="1" y="3990"/>
                    </a:lnTo>
                    <a:lnTo>
                      <a:pt x="209" y="3990"/>
                    </a:lnTo>
                    <a:lnTo>
                      <a:pt x="20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7" name="Google Shape;837;p39"/>
              <p:cNvSpPr/>
              <p:nvPr/>
            </p:nvSpPr>
            <p:spPr>
              <a:xfrm>
                <a:off x="1758427" y="1673670"/>
                <a:ext cx="99025" cy="173861"/>
              </a:xfrm>
              <a:custGeom>
                <a:rect b="b" l="l" r="r" t="t"/>
                <a:pathLst>
                  <a:path extrusionOk="0" h="2256" w="1285">
                    <a:moveTo>
                      <a:pt x="1285" y="1"/>
                    </a:moveTo>
                    <a:lnTo>
                      <a:pt x="1" y="1146"/>
                    </a:lnTo>
                    <a:lnTo>
                      <a:pt x="1285" y="2256"/>
                    </a:lnTo>
                    <a:lnTo>
                      <a:pt x="128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8" name="Google Shape;838;p39"/>
              <p:cNvSpPr/>
              <p:nvPr/>
            </p:nvSpPr>
            <p:spPr>
              <a:xfrm>
                <a:off x="7168736" y="1606855"/>
                <a:ext cx="16106" cy="307566"/>
              </a:xfrm>
              <a:custGeom>
                <a:rect b="b" l="l" r="r" t="t"/>
                <a:pathLst>
                  <a:path extrusionOk="0" h="3991" w="209">
                    <a:moveTo>
                      <a:pt x="0" y="0"/>
                    </a:moveTo>
                    <a:lnTo>
                      <a:pt x="0" y="3990"/>
                    </a:lnTo>
                    <a:lnTo>
                      <a:pt x="208" y="3990"/>
                    </a:lnTo>
                    <a:lnTo>
                      <a:pt x="20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9" name="Google Shape;839;p39"/>
              <p:cNvSpPr/>
              <p:nvPr/>
            </p:nvSpPr>
            <p:spPr>
              <a:xfrm>
                <a:off x="7289033" y="1673670"/>
                <a:ext cx="101645" cy="173859"/>
              </a:xfrm>
              <a:custGeom>
                <a:rect b="b" l="l" r="r" t="t"/>
                <a:pathLst>
                  <a:path extrusionOk="0" h="2256" w="1319">
                    <a:moveTo>
                      <a:pt x="0" y="1"/>
                    </a:moveTo>
                    <a:lnTo>
                      <a:pt x="0" y="2256"/>
                    </a:lnTo>
                    <a:lnTo>
                      <a:pt x="1319" y="1146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40" name="Google Shape;840;p39"/>
          <p:cNvSpPr txBox="1"/>
          <p:nvPr>
            <p:ph idx="4294967295" type="title"/>
          </p:nvPr>
        </p:nvSpPr>
        <p:spPr>
          <a:xfrm>
            <a:off x="1714525" y="1650175"/>
            <a:ext cx="5699400" cy="9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900">
                <a:latin typeface="Raleway"/>
                <a:ea typeface="Raleway"/>
                <a:cs typeface="Raleway"/>
                <a:sym typeface="Raleway"/>
              </a:rPr>
              <a:t>In this presentation I’ll be focusing on the C++ implementation of graphs and algorithms interpreting them</a:t>
            </a:r>
            <a:endParaRPr sz="13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41" name="Google Shape;841;p39"/>
          <p:cNvSpPr txBox="1"/>
          <p:nvPr>
            <p:ph idx="4294967295" type="title"/>
          </p:nvPr>
        </p:nvSpPr>
        <p:spPr>
          <a:xfrm>
            <a:off x="1173825" y="3222975"/>
            <a:ext cx="2460300" cy="8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Raleway"/>
                <a:ea typeface="Raleway"/>
                <a:cs typeface="Raleway"/>
                <a:sym typeface="Raleway"/>
              </a:rPr>
              <a:t>We’ll look at specific prompt and the algorithm needed to solve it</a:t>
            </a:r>
            <a:endParaRPr sz="1500"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842" name="Google Shape;842;p39"/>
          <p:cNvCxnSpPr>
            <a:stCxn id="833" idx="2"/>
            <a:endCxn id="830" idx="0"/>
          </p:cNvCxnSpPr>
          <p:nvPr/>
        </p:nvCxnSpPr>
        <p:spPr>
          <a:xfrm rot="5400000">
            <a:off x="3284245" y="1810425"/>
            <a:ext cx="407400" cy="2168100"/>
          </a:xfrm>
          <a:prstGeom prst="bentConnector3">
            <a:avLst>
              <a:gd fmla="val 49999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diamond"/>
            <a:tailEnd len="med" w="med" type="diamond"/>
          </a:ln>
        </p:spPr>
      </p:cxnSp>
      <p:cxnSp>
        <p:nvCxnSpPr>
          <p:cNvPr id="843" name="Google Shape;843;p39"/>
          <p:cNvCxnSpPr>
            <a:stCxn id="844" idx="0"/>
            <a:endCxn id="833" idx="2"/>
          </p:cNvCxnSpPr>
          <p:nvPr/>
        </p:nvCxnSpPr>
        <p:spPr>
          <a:xfrm flipH="1" rot="5400000">
            <a:off x="5452288" y="1810418"/>
            <a:ext cx="407400" cy="2168100"/>
          </a:xfrm>
          <a:prstGeom prst="bentConnector3">
            <a:avLst>
              <a:gd fmla="val 49999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diamond"/>
            <a:tailEnd len="med" w="med" type="diamond"/>
          </a:ln>
        </p:spPr>
      </p:cxnSp>
      <p:sp>
        <p:nvSpPr>
          <p:cNvPr id="845" name="Google Shape;845;p39"/>
          <p:cNvSpPr txBox="1"/>
          <p:nvPr>
            <p:ph idx="1" type="subTitle"/>
          </p:nvPr>
        </p:nvSpPr>
        <p:spPr>
          <a:xfrm rot="5400000">
            <a:off x="-676375" y="1436825"/>
            <a:ext cx="2123100" cy="20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Discrete Math CS 131</a:t>
            </a:r>
            <a:endParaRPr/>
          </a:p>
        </p:txBody>
      </p:sp>
      <p:sp>
        <p:nvSpPr>
          <p:cNvPr id="846" name="Google Shape;846;p39"/>
          <p:cNvSpPr txBox="1"/>
          <p:nvPr>
            <p:ph idx="2" type="subTitle"/>
          </p:nvPr>
        </p:nvSpPr>
        <p:spPr>
          <a:xfrm rot="5400000">
            <a:off x="-559825" y="3621325"/>
            <a:ext cx="1890000" cy="20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Tatiana Lucero</a:t>
            </a:r>
            <a:endParaRPr/>
          </a:p>
        </p:txBody>
      </p:sp>
      <p:sp>
        <p:nvSpPr>
          <p:cNvPr id="847" name="Google Shape;847;p39"/>
          <p:cNvSpPr/>
          <p:nvPr/>
        </p:nvSpPr>
        <p:spPr>
          <a:xfrm>
            <a:off x="5485930" y="3235643"/>
            <a:ext cx="2680500" cy="1040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4" name="Google Shape;844;p39"/>
          <p:cNvSpPr/>
          <p:nvPr/>
        </p:nvSpPr>
        <p:spPr>
          <a:xfrm>
            <a:off x="5399788" y="3098168"/>
            <a:ext cx="2680500" cy="10884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8" name="Google Shape;848;p39"/>
          <p:cNvSpPr txBox="1"/>
          <p:nvPr>
            <p:ph idx="4294967295" type="title"/>
          </p:nvPr>
        </p:nvSpPr>
        <p:spPr>
          <a:xfrm>
            <a:off x="5474650" y="3185375"/>
            <a:ext cx="2530800" cy="9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Raleway"/>
                <a:ea typeface="Raleway"/>
                <a:cs typeface="Raleway"/>
                <a:sym typeface="Raleway"/>
              </a:rPr>
              <a:t>And then we’ll take a look at the C++ implementation of the algorithm</a:t>
            </a:r>
            <a:endParaRPr sz="15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8" name="Shape 2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9" name="Google Shape;2139;p57"/>
          <p:cNvSpPr txBox="1"/>
          <p:nvPr>
            <p:ph type="ctrTitle"/>
          </p:nvPr>
        </p:nvSpPr>
        <p:spPr>
          <a:xfrm>
            <a:off x="3246050" y="645475"/>
            <a:ext cx="5132100" cy="99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ACKNOWLEDGEMENT</a:t>
            </a:r>
            <a:endParaRPr sz="3000"/>
          </a:p>
        </p:txBody>
      </p:sp>
      <p:sp>
        <p:nvSpPr>
          <p:cNvPr id="2140" name="Google Shape;2140;p57"/>
          <p:cNvSpPr txBox="1"/>
          <p:nvPr>
            <p:ph idx="1" type="subTitle"/>
          </p:nvPr>
        </p:nvSpPr>
        <p:spPr>
          <a:xfrm>
            <a:off x="3716225" y="1429700"/>
            <a:ext cx="4293900" cy="262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/>
              <a:t>Writing and illustrations: me, </a:t>
            </a:r>
            <a:r>
              <a:rPr b="1" lang="en" sz="1200"/>
              <a:t>Tatiana Lucero</a:t>
            </a:r>
            <a:endParaRPr b="1" sz="1200"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b="1" sz="1200"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100"/>
              <a:t>For my implementation I referenced but did not copy the graph class and bfs algo detailed by my data structures textbook:</a:t>
            </a:r>
            <a:endParaRPr sz="1100"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200"/>
              <a:t>D. S. Malik - C++ Programming_ Program Design Including Data Structures-Cengage</a:t>
            </a:r>
            <a:endParaRPr b="1" sz="1200"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/>
              <a:t>The prompt was inspired by a coding interview video I saw a while ago:</a:t>
            </a:r>
            <a:endParaRPr sz="1200"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/>
              <a:t>Google Coding Interview With A High School Student</a:t>
            </a:r>
            <a:endParaRPr sz="1200"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/>
              <a:t>By: Clément Mihailescu </a:t>
            </a:r>
            <a:endParaRPr sz="1200"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grpSp>
        <p:nvGrpSpPr>
          <p:cNvPr id="2141" name="Google Shape;2141;p57"/>
          <p:cNvGrpSpPr/>
          <p:nvPr/>
        </p:nvGrpSpPr>
        <p:grpSpPr>
          <a:xfrm>
            <a:off x="7803674" y="274350"/>
            <a:ext cx="740253" cy="263814"/>
            <a:chOff x="8146574" y="4473425"/>
            <a:chExt cx="740253" cy="263814"/>
          </a:xfrm>
        </p:grpSpPr>
        <p:sp>
          <p:nvSpPr>
            <p:cNvPr id="2142" name="Google Shape;2142;p57"/>
            <p:cNvSpPr/>
            <p:nvPr/>
          </p:nvSpPr>
          <p:spPr>
            <a:xfrm>
              <a:off x="8146574" y="4473425"/>
              <a:ext cx="740253" cy="263814"/>
            </a:xfrm>
            <a:custGeom>
              <a:rect b="b" l="l" r="r" t="t"/>
              <a:pathLst>
                <a:path extrusionOk="0" h="28590" w="46007">
                  <a:moveTo>
                    <a:pt x="1" y="0"/>
                  </a:moveTo>
                  <a:lnTo>
                    <a:pt x="1" y="28589"/>
                  </a:lnTo>
                  <a:lnTo>
                    <a:pt x="46007" y="28589"/>
                  </a:lnTo>
                  <a:lnTo>
                    <a:pt x="46007" y="0"/>
                  </a:lnTo>
                  <a:close/>
                </a:path>
              </a:pathLst>
            </a:custGeom>
            <a:solidFill>
              <a:schemeClr val="lt2"/>
            </a:solidFill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3" name="Google Shape;2143;p57"/>
            <p:cNvSpPr/>
            <p:nvPr/>
          </p:nvSpPr>
          <p:spPr>
            <a:xfrm>
              <a:off x="8667243" y="4559040"/>
              <a:ext cx="87521" cy="87487"/>
            </a:xfrm>
            <a:custGeom>
              <a:rect b="b" l="l" r="r" t="t"/>
              <a:pathLst>
                <a:path extrusionOk="0" h="1701" w="1702">
                  <a:moveTo>
                    <a:pt x="105" y="1"/>
                  </a:moveTo>
                  <a:lnTo>
                    <a:pt x="36" y="35"/>
                  </a:lnTo>
                  <a:lnTo>
                    <a:pt x="1" y="139"/>
                  </a:lnTo>
                  <a:lnTo>
                    <a:pt x="36" y="209"/>
                  </a:lnTo>
                  <a:lnTo>
                    <a:pt x="660" y="868"/>
                  </a:lnTo>
                  <a:lnTo>
                    <a:pt x="36" y="1493"/>
                  </a:lnTo>
                  <a:lnTo>
                    <a:pt x="1" y="1597"/>
                  </a:lnTo>
                  <a:lnTo>
                    <a:pt x="36" y="1666"/>
                  </a:lnTo>
                  <a:lnTo>
                    <a:pt x="105" y="1701"/>
                  </a:lnTo>
                  <a:lnTo>
                    <a:pt x="209" y="1666"/>
                  </a:lnTo>
                  <a:lnTo>
                    <a:pt x="834" y="1041"/>
                  </a:lnTo>
                  <a:lnTo>
                    <a:pt x="1493" y="1666"/>
                  </a:lnTo>
                  <a:lnTo>
                    <a:pt x="1562" y="1701"/>
                  </a:lnTo>
                  <a:lnTo>
                    <a:pt x="1666" y="1666"/>
                  </a:lnTo>
                  <a:lnTo>
                    <a:pt x="1701" y="1597"/>
                  </a:lnTo>
                  <a:lnTo>
                    <a:pt x="1666" y="1493"/>
                  </a:lnTo>
                  <a:lnTo>
                    <a:pt x="1007" y="868"/>
                  </a:lnTo>
                  <a:lnTo>
                    <a:pt x="1666" y="209"/>
                  </a:lnTo>
                  <a:lnTo>
                    <a:pt x="1701" y="139"/>
                  </a:lnTo>
                  <a:lnTo>
                    <a:pt x="1666" y="35"/>
                  </a:lnTo>
                  <a:lnTo>
                    <a:pt x="1562" y="1"/>
                  </a:lnTo>
                  <a:lnTo>
                    <a:pt x="1493" y="35"/>
                  </a:lnTo>
                  <a:lnTo>
                    <a:pt x="834" y="695"/>
                  </a:lnTo>
                  <a:lnTo>
                    <a:pt x="209" y="35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4" name="Google Shape;2144;p57"/>
            <p:cNvSpPr/>
            <p:nvPr/>
          </p:nvSpPr>
          <p:spPr>
            <a:xfrm>
              <a:off x="8465662" y="4553691"/>
              <a:ext cx="99914" cy="99985"/>
            </a:xfrm>
            <a:custGeom>
              <a:rect b="b" l="l" r="r" t="t"/>
              <a:pathLst>
                <a:path extrusionOk="0" h="1944" w="1943">
                  <a:moveTo>
                    <a:pt x="1700" y="243"/>
                  </a:moveTo>
                  <a:lnTo>
                    <a:pt x="1700" y="1701"/>
                  </a:lnTo>
                  <a:lnTo>
                    <a:pt x="243" y="1701"/>
                  </a:lnTo>
                  <a:lnTo>
                    <a:pt x="243" y="243"/>
                  </a:lnTo>
                  <a:close/>
                  <a:moveTo>
                    <a:pt x="0" y="1"/>
                  </a:moveTo>
                  <a:lnTo>
                    <a:pt x="0" y="1943"/>
                  </a:lnTo>
                  <a:lnTo>
                    <a:pt x="1943" y="1943"/>
                  </a:lnTo>
                  <a:lnTo>
                    <a:pt x="19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5" name="Google Shape;2145;p57"/>
            <p:cNvSpPr/>
            <p:nvPr/>
          </p:nvSpPr>
          <p:spPr>
            <a:xfrm>
              <a:off x="8264029" y="4603682"/>
              <a:ext cx="99965" cy="12498"/>
            </a:xfrm>
            <a:custGeom>
              <a:rect b="b" l="l" r="r" t="t"/>
              <a:pathLst>
                <a:path extrusionOk="0" h="243" w="1944">
                  <a:moveTo>
                    <a:pt x="104" y="0"/>
                  </a:moveTo>
                  <a:lnTo>
                    <a:pt x="35" y="35"/>
                  </a:lnTo>
                  <a:lnTo>
                    <a:pt x="0" y="139"/>
                  </a:lnTo>
                  <a:lnTo>
                    <a:pt x="35" y="208"/>
                  </a:lnTo>
                  <a:lnTo>
                    <a:pt x="104" y="243"/>
                  </a:lnTo>
                  <a:lnTo>
                    <a:pt x="1839" y="243"/>
                  </a:lnTo>
                  <a:lnTo>
                    <a:pt x="1908" y="208"/>
                  </a:lnTo>
                  <a:lnTo>
                    <a:pt x="1943" y="139"/>
                  </a:lnTo>
                  <a:lnTo>
                    <a:pt x="1908" y="35"/>
                  </a:lnTo>
                  <a:lnTo>
                    <a:pt x="18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46" name="Google Shape;2146;p57"/>
          <p:cNvGrpSpPr/>
          <p:nvPr/>
        </p:nvGrpSpPr>
        <p:grpSpPr>
          <a:xfrm>
            <a:off x="1355555" y="986078"/>
            <a:ext cx="1660716" cy="3211701"/>
            <a:chOff x="1107905" y="1270591"/>
            <a:chExt cx="1660716" cy="3211701"/>
          </a:xfrm>
        </p:grpSpPr>
        <p:sp>
          <p:nvSpPr>
            <p:cNvPr id="2147" name="Google Shape;2147;p57"/>
            <p:cNvSpPr/>
            <p:nvPr/>
          </p:nvSpPr>
          <p:spPr>
            <a:xfrm>
              <a:off x="1158951" y="1334369"/>
              <a:ext cx="15337" cy="3101984"/>
            </a:xfrm>
            <a:custGeom>
              <a:rect b="b" l="l" r="r" t="t"/>
              <a:pathLst>
                <a:path extrusionOk="0" h="53598" w="265">
                  <a:moveTo>
                    <a:pt x="0" y="0"/>
                  </a:moveTo>
                  <a:lnTo>
                    <a:pt x="0" y="5113"/>
                  </a:lnTo>
                  <a:lnTo>
                    <a:pt x="265" y="5113"/>
                  </a:lnTo>
                  <a:lnTo>
                    <a:pt x="265" y="0"/>
                  </a:lnTo>
                  <a:close/>
                  <a:moveTo>
                    <a:pt x="0" y="5378"/>
                  </a:moveTo>
                  <a:lnTo>
                    <a:pt x="0" y="10447"/>
                  </a:lnTo>
                  <a:lnTo>
                    <a:pt x="265" y="10447"/>
                  </a:lnTo>
                  <a:lnTo>
                    <a:pt x="265" y="5378"/>
                  </a:lnTo>
                  <a:close/>
                  <a:moveTo>
                    <a:pt x="0" y="10755"/>
                  </a:moveTo>
                  <a:lnTo>
                    <a:pt x="0" y="15824"/>
                  </a:lnTo>
                  <a:lnTo>
                    <a:pt x="265" y="15824"/>
                  </a:lnTo>
                  <a:lnTo>
                    <a:pt x="265" y="10755"/>
                  </a:lnTo>
                  <a:close/>
                  <a:moveTo>
                    <a:pt x="0" y="16089"/>
                  </a:moveTo>
                  <a:lnTo>
                    <a:pt x="0" y="21201"/>
                  </a:lnTo>
                  <a:lnTo>
                    <a:pt x="265" y="21201"/>
                  </a:lnTo>
                  <a:lnTo>
                    <a:pt x="265" y="16089"/>
                  </a:lnTo>
                  <a:close/>
                  <a:moveTo>
                    <a:pt x="0" y="21466"/>
                  </a:moveTo>
                  <a:lnTo>
                    <a:pt x="0" y="26579"/>
                  </a:lnTo>
                  <a:lnTo>
                    <a:pt x="265" y="26579"/>
                  </a:lnTo>
                  <a:lnTo>
                    <a:pt x="265" y="21466"/>
                  </a:lnTo>
                  <a:close/>
                  <a:moveTo>
                    <a:pt x="0" y="26843"/>
                  </a:moveTo>
                  <a:lnTo>
                    <a:pt x="0" y="31956"/>
                  </a:lnTo>
                  <a:lnTo>
                    <a:pt x="265" y="31956"/>
                  </a:lnTo>
                  <a:lnTo>
                    <a:pt x="265" y="26843"/>
                  </a:lnTo>
                  <a:close/>
                  <a:moveTo>
                    <a:pt x="0" y="32221"/>
                  </a:moveTo>
                  <a:lnTo>
                    <a:pt x="0" y="37334"/>
                  </a:lnTo>
                  <a:lnTo>
                    <a:pt x="265" y="37334"/>
                  </a:lnTo>
                  <a:lnTo>
                    <a:pt x="265" y="32221"/>
                  </a:lnTo>
                  <a:close/>
                  <a:moveTo>
                    <a:pt x="0" y="37598"/>
                  </a:moveTo>
                  <a:lnTo>
                    <a:pt x="0" y="42711"/>
                  </a:lnTo>
                  <a:lnTo>
                    <a:pt x="265" y="42711"/>
                  </a:lnTo>
                  <a:lnTo>
                    <a:pt x="265" y="37598"/>
                  </a:lnTo>
                  <a:close/>
                  <a:moveTo>
                    <a:pt x="0" y="42975"/>
                  </a:moveTo>
                  <a:lnTo>
                    <a:pt x="0" y="48088"/>
                  </a:lnTo>
                  <a:lnTo>
                    <a:pt x="265" y="48088"/>
                  </a:lnTo>
                  <a:lnTo>
                    <a:pt x="265" y="42975"/>
                  </a:lnTo>
                  <a:close/>
                  <a:moveTo>
                    <a:pt x="0" y="48353"/>
                  </a:moveTo>
                  <a:lnTo>
                    <a:pt x="0" y="53598"/>
                  </a:lnTo>
                  <a:lnTo>
                    <a:pt x="44" y="53598"/>
                  </a:lnTo>
                  <a:lnTo>
                    <a:pt x="44" y="53333"/>
                  </a:lnTo>
                  <a:lnTo>
                    <a:pt x="265" y="53333"/>
                  </a:lnTo>
                  <a:lnTo>
                    <a:pt x="265" y="4835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8" name="Google Shape;2148;p57"/>
            <p:cNvSpPr/>
            <p:nvPr/>
          </p:nvSpPr>
          <p:spPr>
            <a:xfrm>
              <a:off x="1470143" y="1334369"/>
              <a:ext cx="15395" cy="3086705"/>
            </a:xfrm>
            <a:custGeom>
              <a:rect b="b" l="l" r="r" t="t"/>
              <a:pathLst>
                <a:path extrusionOk="0" h="53334" w="266">
                  <a:moveTo>
                    <a:pt x="1" y="0"/>
                  </a:moveTo>
                  <a:lnTo>
                    <a:pt x="1" y="5113"/>
                  </a:lnTo>
                  <a:lnTo>
                    <a:pt x="265" y="5113"/>
                  </a:lnTo>
                  <a:lnTo>
                    <a:pt x="265" y="0"/>
                  </a:lnTo>
                  <a:close/>
                  <a:moveTo>
                    <a:pt x="1" y="5378"/>
                  </a:moveTo>
                  <a:lnTo>
                    <a:pt x="1" y="10447"/>
                  </a:lnTo>
                  <a:lnTo>
                    <a:pt x="265" y="10447"/>
                  </a:lnTo>
                  <a:lnTo>
                    <a:pt x="265" y="5378"/>
                  </a:lnTo>
                  <a:close/>
                  <a:moveTo>
                    <a:pt x="1" y="10755"/>
                  </a:moveTo>
                  <a:lnTo>
                    <a:pt x="1" y="15824"/>
                  </a:lnTo>
                  <a:lnTo>
                    <a:pt x="265" y="15824"/>
                  </a:lnTo>
                  <a:lnTo>
                    <a:pt x="265" y="10755"/>
                  </a:lnTo>
                  <a:close/>
                  <a:moveTo>
                    <a:pt x="1" y="16089"/>
                  </a:moveTo>
                  <a:lnTo>
                    <a:pt x="1" y="21201"/>
                  </a:lnTo>
                  <a:lnTo>
                    <a:pt x="265" y="21201"/>
                  </a:lnTo>
                  <a:lnTo>
                    <a:pt x="265" y="16089"/>
                  </a:lnTo>
                  <a:close/>
                  <a:moveTo>
                    <a:pt x="1" y="21466"/>
                  </a:moveTo>
                  <a:lnTo>
                    <a:pt x="1" y="26579"/>
                  </a:lnTo>
                  <a:lnTo>
                    <a:pt x="265" y="26579"/>
                  </a:lnTo>
                  <a:lnTo>
                    <a:pt x="265" y="21466"/>
                  </a:lnTo>
                  <a:close/>
                  <a:moveTo>
                    <a:pt x="1" y="26843"/>
                  </a:moveTo>
                  <a:lnTo>
                    <a:pt x="1" y="31956"/>
                  </a:lnTo>
                  <a:lnTo>
                    <a:pt x="265" y="31956"/>
                  </a:lnTo>
                  <a:lnTo>
                    <a:pt x="265" y="26843"/>
                  </a:lnTo>
                  <a:close/>
                  <a:moveTo>
                    <a:pt x="1" y="32221"/>
                  </a:moveTo>
                  <a:lnTo>
                    <a:pt x="1" y="37334"/>
                  </a:lnTo>
                  <a:lnTo>
                    <a:pt x="265" y="37334"/>
                  </a:lnTo>
                  <a:lnTo>
                    <a:pt x="265" y="32221"/>
                  </a:lnTo>
                  <a:close/>
                  <a:moveTo>
                    <a:pt x="1" y="37598"/>
                  </a:moveTo>
                  <a:lnTo>
                    <a:pt x="1" y="42711"/>
                  </a:lnTo>
                  <a:lnTo>
                    <a:pt x="265" y="42711"/>
                  </a:lnTo>
                  <a:lnTo>
                    <a:pt x="265" y="37598"/>
                  </a:lnTo>
                  <a:close/>
                  <a:moveTo>
                    <a:pt x="1" y="42975"/>
                  </a:moveTo>
                  <a:lnTo>
                    <a:pt x="1" y="48088"/>
                  </a:lnTo>
                  <a:lnTo>
                    <a:pt x="265" y="48088"/>
                  </a:lnTo>
                  <a:lnTo>
                    <a:pt x="265" y="42975"/>
                  </a:lnTo>
                  <a:close/>
                  <a:moveTo>
                    <a:pt x="1" y="48353"/>
                  </a:moveTo>
                  <a:lnTo>
                    <a:pt x="1" y="53333"/>
                  </a:lnTo>
                  <a:lnTo>
                    <a:pt x="265" y="53333"/>
                  </a:lnTo>
                  <a:lnTo>
                    <a:pt x="265" y="4835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9" name="Google Shape;2149;p57"/>
            <p:cNvSpPr/>
            <p:nvPr/>
          </p:nvSpPr>
          <p:spPr>
            <a:xfrm>
              <a:off x="1470143" y="4132728"/>
              <a:ext cx="15395" cy="288333"/>
            </a:xfrm>
            <a:custGeom>
              <a:rect b="b" l="l" r="r" t="t"/>
              <a:pathLst>
                <a:path extrusionOk="0" fill="none" h="4982" w="266">
                  <a:moveTo>
                    <a:pt x="265" y="1"/>
                  </a:moveTo>
                  <a:lnTo>
                    <a:pt x="1" y="1"/>
                  </a:lnTo>
                  <a:lnTo>
                    <a:pt x="1" y="4981"/>
                  </a:lnTo>
                  <a:lnTo>
                    <a:pt x="265" y="4981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0" name="Google Shape;2150;p57"/>
            <p:cNvSpPr/>
            <p:nvPr/>
          </p:nvSpPr>
          <p:spPr>
            <a:xfrm>
              <a:off x="1470143" y="3821535"/>
              <a:ext cx="15395" cy="295973"/>
            </a:xfrm>
            <a:custGeom>
              <a:rect b="b" l="l" r="r" t="t"/>
              <a:pathLst>
                <a:path extrusionOk="0" fill="none" h="5114" w="266">
                  <a:moveTo>
                    <a:pt x="265" y="0"/>
                  </a:moveTo>
                  <a:lnTo>
                    <a:pt x="1" y="0"/>
                  </a:lnTo>
                  <a:lnTo>
                    <a:pt x="1" y="5113"/>
                  </a:lnTo>
                  <a:lnTo>
                    <a:pt x="265" y="5113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1" name="Google Shape;2151;p57"/>
            <p:cNvSpPr/>
            <p:nvPr/>
          </p:nvSpPr>
          <p:spPr>
            <a:xfrm>
              <a:off x="1470143" y="3510285"/>
              <a:ext cx="15395" cy="295973"/>
            </a:xfrm>
            <a:custGeom>
              <a:rect b="b" l="l" r="r" t="t"/>
              <a:pathLst>
                <a:path extrusionOk="0" fill="none" h="5114" w="266">
                  <a:moveTo>
                    <a:pt x="265" y="1"/>
                  </a:moveTo>
                  <a:lnTo>
                    <a:pt x="1" y="1"/>
                  </a:lnTo>
                  <a:lnTo>
                    <a:pt x="1" y="5114"/>
                  </a:lnTo>
                  <a:lnTo>
                    <a:pt x="265" y="5114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2" name="Google Shape;2152;p57"/>
            <p:cNvSpPr/>
            <p:nvPr/>
          </p:nvSpPr>
          <p:spPr>
            <a:xfrm>
              <a:off x="1470143" y="3199093"/>
              <a:ext cx="15395" cy="295973"/>
            </a:xfrm>
            <a:custGeom>
              <a:rect b="b" l="l" r="r" t="t"/>
              <a:pathLst>
                <a:path extrusionOk="0" fill="none" h="5114" w="266">
                  <a:moveTo>
                    <a:pt x="265" y="1"/>
                  </a:moveTo>
                  <a:lnTo>
                    <a:pt x="1" y="1"/>
                  </a:lnTo>
                  <a:lnTo>
                    <a:pt x="1" y="5114"/>
                  </a:lnTo>
                  <a:lnTo>
                    <a:pt x="265" y="5114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3" name="Google Shape;2153;p57"/>
            <p:cNvSpPr/>
            <p:nvPr/>
          </p:nvSpPr>
          <p:spPr>
            <a:xfrm>
              <a:off x="1470143" y="2887900"/>
              <a:ext cx="15395" cy="295973"/>
            </a:xfrm>
            <a:custGeom>
              <a:rect b="b" l="l" r="r" t="t"/>
              <a:pathLst>
                <a:path extrusionOk="0" fill="none" h="5114" w="266">
                  <a:moveTo>
                    <a:pt x="265" y="0"/>
                  </a:moveTo>
                  <a:lnTo>
                    <a:pt x="1" y="0"/>
                  </a:lnTo>
                  <a:lnTo>
                    <a:pt x="1" y="5113"/>
                  </a:lnTo>
                  <a:lnTo>
                    <a:pt x="265" y="5113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4" name="Google Shape;2154;p57"/>
            <p:cNvSpPr/>
            <p:nvPr/>
          </p:nvSpPr>
          <p:spPr>
            <a:xfrm>
              <a:off x="1470143" y="2576650"/>
              <a:ext cx="15395" cy="295973"/>
            </a:xfrm>
            <a:custGeom>
              <a:rect b="b" l="l" r="r" t="t"/>
              <a:pathLst>
                <a:path extrusionOk="0" fill="none" h="5114" w="266">
                  <a:moveTo>
                    <a:pt x="265" y="1"/>
                  </a:moveTo>
                  <a:lnTo>
                    <a:pt x="1" y="1"/>
                  </a:lnTo>
                  <a:lnTo>
                    <a:pt x="1" y="5114"/>
                  </a:lnTo>
                  <a:lnTo>
                    <a:pt x="265" y="5114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5" name="Google Shape;2155;p57"/>
            <p:cNvSpPr/>
            <p:nvPr/>
          </p:nvSpPr>
          <p:spPr>
            <a:xfrm>
              <a:off x="1470143" y="2265458"/>
              <a:ext cx="15395" cy="295973"/>
            </a:xfrm>
            <a:custGeom>
              <a:rect b="b" l="l" r="r" t="t"/>
              <a:pathLst>
                <a:path extrusionOk="0" fill="none" h="5114" w="266">
                  <a:moveTo>
                    <a:pt x="265" y="1"/>
                  </a:moveTo>
                  <a:lnTo>
                    <a:pt x="1" y="1"/>
                  </a:lnTo>
                  <a:lnTo>
                    <a:pt x="1" y="5113"/>
                  </a:lnTo>
                  <a:lnTo>
                    <a:pt x="265" y="5113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6" name="Google Shape;2156;p57"/>
            <p:cNvSpPr/>
            <p:nvPr/>
          </p:nvSpPr>
          <p:spPr>
            <a:xfrm>
              <a:off x="1470143" y="1956812"/>
              <a:ext cx="15395" cy="293426"/>
            </a:xfrm>
            <a:custGeom>
              <a:rect b="b" l="l" r="r" t="t"/>
              <a:pathLst>
                <a:path extrusionOk="0" fill="none" h="5070" w="266">
                  <a:moveTo>
                    <a:pt x="265" y="0"/>
                  </a:moveTo>
                  <a:lnTo>
                    <a:pt x="1" y="0"/>
                  </a:lnTo>
                  <a:lnTo>
                    <a:pt x="1" y="5069"/>
                  </a:lnTo>
                  <a:lnTo>
                    <a:pt x="265" y="5069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7" name="Google Shape;2157;p57"/>
            <p:cNvSpPr/>
            <p:nvPr/>
          </p:nvSpPr>
          <p:spPr>
            <a:xfrm>
              <a:off x="1470143" y="1645561"/>
              <a:ext cx="15395" cy="293426"/>
            </a:xfrm>
            <a:custGeom>
              <a:rect b="b" l="l" r="r" t="t"/>
              <a:pathLst>
                <a:path extrusionOk="0" fill="none" h="5070" w="266">
                  <a:moveTo>
                    <a:pt x="265" y="1"/>
                  </a:moveTo>
                  <a:lnTo>
                    <a:pt x="1" y="1"/>
                  </a:lnTo>
                  <a:lnTo>
                    <a:pt x="1" y="5070"/>
                  </a:lnTo>
                  <a:lnTo>
                    <a:pt x="265" y="5070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8" name="Google Shape;2158;p57"/>
            <p:cNvSpPr/>
            <p:nvPr/>
          </p:nvSpPr>
          <p:spPr>
            <a:xfrm>
              <a:off x="1470143" y="1334369"/>
              <a:ext cx="15395" cy="295973"/>
            </a:xfrm>
            <a:custGeom>
              <a:rect b="b" l="l" r="r" t="t"/>
              <a:pathLst>
                <a:path extrusionOk="0" fill="none" h="5114" w="266">
                  <a:moveTo>
                    <a:pt x="265" y="0"/>
                  </a:moveTo>
                  <a:lnTo>
                    <a:pt x="1" y="0"/>
                  </a:lnTo>
                  <a:lnTo>
                    <a:pt x="1" y="5113"/>
                  </a:lnTo>
                  <a:lnTo>
                    <a:pt x="265" y="5113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9" name="Google Shape;2159;p57"/>
            <p:cNvSpPr/>
            <p:nvPr/>
          </p:nvSpPr>
          <p:spPr>
            <a:xfrm>
              <a:off x="1781393" y="1334369"/>
              <a:ext cx="15337" cy="3086705"/>
            </a:xfrm>
            <a:custGeom>
              <a:rect b="b" l="l" r="r" t="t"/>
              <a:pathLst>
                <a:path extrusionOk="0" h="53334" w="265">
                  <a:moveTo>
                    <a:pt x="0" y="0"/>
                  </a:moveTo>
                  <a:lnTo>
                    <a:pt x="0" y="5113"/>
                  </a:lnTo>
                  <a:lnTo>
                    <a:pt x="265" y="5113"/>
                  </a:lnTo>
                  <a:lnTo>
                    <a:pt x="265" y="0"/>
                  </a:lnTo>
                  <a:close/>
                  <a:moveTo>
                    <a:pt x="0" y="5378"/>
                  </a:moveTo>
                  <a:lnTo>
                    <a:pt x="0" y="10447"/>
                  </a:lnTo>
                  <a:lnTo>
                    <a:pt x="265" y="10447"/>
                  </a:lnTo>
                  <a:lnTo>
                    <a:pt x="265" y="5378"/>
                  </a:lnTo>
                  <a:close/>
                  <a:moveTo>
                    <a:pt x="0" y="10755"/>
                  </a:moveTo>
                  <a:lnTo>
                    <a:pt x="0" y="15824"/>
                  </a:lnTo>
                  <a:lnTo>
                    <a:pt x="265" y="15824"/>
                  </a:lnTo>
                  <a:lnTo>
                    <a:pt x="265" y="10755"/>
                  </a:lnTo>
                  <a:close/>
                  <a:moveTo>
                    <a:pt x="0" y="16089"/>
                  </a:moveTo>
                  <a:lnTo>
                    <a:pt x="0" y="21201"/>
                  </a:lnTo>
                  <a:lnTo>
                    <a:pt x="265" y="21201"/>
                  </a:lnTo>
                  <a:lnTo>
                    <a:pt x="265" y="16089"/>
                  </a:lnTo>
                  <a:close/>
                  <a:moveTo>
                    <a:pt x="0" y="21466"/>
                  </a:moveTo>
                  <a:lnTo>
                    <a:pt x="0" y="26579"/>
                  </a:lnTo>
                  <a:lnTo>
                    <a:pt x="265" y="26579"/>
                  </a:lnTo>
                  <a:lnTo>
                    <a:pt x="265" y="21466"/>
                  </a:lnTo>
                  <a:close/>
                  <a:moveTo>
                    <a:pt x="0" y="26843"/>
                  </a:moveTo>
                  <a:lnTo>
                    <a:pt x="0" y="31956"/>
                  </a:lnTo>
                  <a:lnTo>
                    <a:pt x="265" y="31956"/>
                  </a:lnTo>
                  <a:lnTo>
                    <a:pt x="265" y="26843"/>
                  </a:lnTo>
                  <a:close/>
                  <a:moveTo>
                    <a:pt x="0" y="32221"/>
                  </a:moveTo>
                  <a:lnTo>
                    <a:pt x="0" y="37334"/>
                  </a:lnTo>
                  <a:lnTo>
                    <a:pt x="265" y="37334"/>
                  </a:lnTo>
                  <a:lnTo>
                    <a:pt x="265" y="32221"/>
                  </a:lnTo>
                  <a:close/>
                  <a:moveTo>
                    <a:pt x="0" y="37598"/>
                  </a:moveTo>
                  <a:lnTo>
                    <a:pt x="0" y="42711"/>
                  </a:lnTo>
                  <a:lnTo>
                    <a:pt x="265" y="42711"/>
                  </a:lnTo>
                  <a:lnTo>
                    <a:pt x="265" y="37598"/>
                  </a:lnTo>
                  <a:close/>
                  <a:moveTo>
                    <a:pt x="0" y="42975"/>
                  </a:moveTo>
                  <a:lnTo>
                    <a:pt x="0" y="48088"/>
                  </a:lnTo>
                  <a:lnTo>
                    <a:pt x="265" y="48088"/>
                  </a:lnTo>
                  <a:lnTo>
                    <a:pt x="265" y="42975"/>
                  </a:lnTo>
                  <a:close/>
                  <a:moveTo>
                    <a:pt x="0" y="48353"/>
                  </a:moveTo>
                  <a:lnTo>
                    <a:pt x="0" y="53333"/>
                  </a:lnTo>
                  <a:lnTo>
                    <a:pt x="265" y="53333"/>
                  </a:lnTo>
                  <a:lnTo>
                    <a:pt x="265" y="4835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0" name="Google Shape;2160;p57"/>
            <p:cNvSpPr/>
            <p:nvPr/>
          </p:nvSpPr>
          <p:spPr>
            <a:xfrm>
              <a:off x="1781393" y="4132728"/>
              <a:ext cx="15337" cy="288333"/>
            </a:xfrm>
            <a:custGeom>
              <a:rect b="b" l="l" r="r" t="t"/>
              <a:pathLst>
                <a:path extrusionOk="0" fill="none" h="4982" w="265">
                  <a:moveTo>
                    <a:pt x="265" y="1"/>
                  </a:moveTo>
                  <a:lnTo>
                    <a:pt x="0" y="1"/>
                  </a:lnTo>
                  <a:lnTo>
                    <a:pt x="0" y="4981"/>
                  </a:lnTo>
                  <a:lnTo>
                    <a:pt x="265" y="4981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1" name="Google Shape;2161;p57"/>
            <p:cNvSpPr/>
            <p:nvPr/>
          </p:nvSpPr>
          <p:spPr>
            <a:xfrm>
              <a:off x="1781393" y="3821535"/>
              <a:ext cx="15337" cy="295973"/>
            </a:xfrm>
            <a:custGeom>
              <a:rect b="b" l="l" r="r" t="t"/>
              <a:pathLst>
                <a:path extrusionOk="0" fill="none" h="5114" w="265">
                  <a:moveTo>
                    <a:pt x="265" y="0"/>
                  </a:moveTo>
                  <a:lnTo>
                    <a:pt x="0" y="0"/>
                  </a:lnTo>
                  <a:lnTo>
                    <a:pt x="0" y="5113"/>
                  </a:lnTo>
                  <a:lnTo>
                    <a:pt x="265" y="5113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2" name="Google Shape;2162;p57"/>
            <p:cNvSpPr/>
            <p:nvPr/>
          </p:nvSpPr>
          <p:spPr>
            <a:xfrm>
              <a:off x="1781393" y="3510285"/>
              <a:ext cx="15337" cy="295973"/>
            </a:xfrm>
            <a:custGeom>
              <a:rect b="b" l="l" r="r" t="t"/>
              <a:pathLst>
                <a:path extrusionOk="0" fill="none" h="5114" w="265">
                  <a:moveTo>
                    <a:pt x="265" y="1"/>
                  </a:moveTo>
                  <a:lnTo>
                    <a:pt x="0" y="1"/>
                  </a:lnTo>
                  <a:lnTo>
                    <a:pt x="0" y="5114"/>
                  </a:lnTo>
                  <a:lnTo>
                    <a:pt x="265" y="5114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3" name="Google Shape;2163;p57"/>
            <p:cNvSpPr/>
            <p:nvPr/>
          </p:nvSpPr>
          <p:spPr>
            <a:xfrm>
              <a:off x="1781393" y="3199093"/>
              <a:ext cx="15337" cy="295973"/>
            </a:xfrm>
            <a:custGeom>
              <a:rect b="b" l="l" r="r" t="t"/>
              <a:pathLst>
                <a:path extrusionOk="0" fill="none" h="5114" w="265">
                  <a:moveTo>
                    <a:pt x="265" y="1"/>
                  </a:moveTo>
                  <a:lnTo>
                    <a:pt x="0" y="1"/>
                  </a:lnTo>
                  <a:lnTo>
                    <a:pt x="0" y="5114"/>
                  </a:lnTo>
                  <a:lnTo>
                    <a:pt x="265" y="5114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4" name="Google Shape;2164;p57"/>
            <p:cNvSpPr/>
            <p:nvPr/>
          </p:nvSpPr>
          <p:spPr>
            <a:xfrm>
              <a:off x="1781393" y="2887900"/>
              <a:ext cx="15337" cy="295973"/>
            </a:xfrm>
            <a:custGeom>
              <a:rect b="b" l="l" r="r" t="t"/>
              <a:pathLst>
                <a:path extrusionOk="0" fill="none" h="5114" w="265">
                  <a:moveTo>
                    <a:pt x="265" y="0"/>
                  </a:moveTo>
                  <a:lnTo>
                    <a:pt x="0" y="0"/>
                  </a:lnTo>
                  <a:lnTo>
                    <a:pt x="0" y="5113"/>
                  </a:lnTo>
                  <a:lnTo>
                    <a:pt x="265" y="5113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5" name="Google Shape;2165;p57"/>
            <p:cNvSpPr/>
            <p:nvPr/>
          </p:nvSpPr>
          <p:spPr>
            <a:xfrm>
              <a:off x="1781393" y="2576650"/>
              <a:ext cx="15337" cy="295973"/>
            </a:xfrm>
            <a:custGeom>
              <a:rect b="b" l="l" r="r" t="t"/>
              <a:pathLst>
                <a:path extrusionOk="0" fill="none" h="5114" w="265">
                  <a:moveTo>
                    <a:pt x="265" y="1"/>
                  </a:moveTo>
                  <a:lnTo>
                    <a:pt x="0" y="1"/>
                  </a:lnTo>
                  <a:lnTo>
                    <a:pt x="0" y="5114"/>
                  </a:lnTo>
                  <a:lnTo>
                    <a:pt x="265" y="5114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6" name="Google Shape;2166;p57"/>
            <p:cNvSpPr/>
            <p:nvPr/>
          </p:nvSpPr>
          <p:spPr>
            <a:xfrm>
              <a:off x="1781393" y="2265458"/>
              <a:ext cx="15337" cy="295973"/>
            </a:xfrm>
            <a:custGeom>
              <a:rect b="b" l="l" r="r" t="t"/>
              <a:pathLst>
                <a:path extrusionOk="0" fill="none" h="5114" w="265">
                  <a:moveTo>
                    <a:pt x="265" y="1"/>
                  </a:moveTo>
                  <a:lnTo>
                    <a:pt x="0" y="1"/>
                  </a:lnTo>
                  <a:lnTo>
                    <a:pt x="0" y="5113"/>
                  </a:lnTo>
                  <a:lnTo>
                    <a:pt x="265" y="5113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7" name="Google Shape;2167;p57"/>
            <p:cNvSpPr/>
            <p:nvPr/>
          </p:nvSpPr>
          <p:spPr>
            <a:xfrm>
              <a:off x="1781393" y="1956812"/>
              <a:ext cx="15337" cy="293426"/>
            </a:xfrm>
            <a:custGeom>
              <a:rect b="b" l="l" r="r" t="t"/>
              <a:pathLst>
                <a:path extrusionOk="0" fill="none" h="5070" w="265">
                  <a:moveTo>
                    <a:pt x="265" y="0"/>
                  </a:moveTo>
                  <a:lnTo>
                    <a:pt x="0" y="0"/>
                  </a:lnTo>
                  <a:lnTo>
                    <a:pt x="0" y="5069"/>
                  </a:lnTo>
                  <a:lnTo>
                    <a:pt x="265" y="5069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8" name="Google Shape;2168;p57"/>
            <p:cNvSpPr/>
            <p:nvPr/>
          </p:nvSpPr>
          <p:spPr>
            <a:xfrm>
              <a:off x="1781393" y="1645561"/>
              <a:ext cx="15337" cy="293426"/>
            </a:xfrm>
            <a:custGeom>
              <a:rect b="b" l="l" r="r" t="t"/>
              <a:pathLst>
                <a:path extrusionOk="0" fill="none" h="5070" w="265">
                  <a:moveTo>
                    <a:pt x="265" y="1"/>
                  </a:moveTo>
                  <a:lnTo>
                    <a:pt x="0" y="1"/>
                  </a:lnTo>
                  <a:lnTo>
                    <a:pt x="0" y="5070"/>
                  </a:lnTo>
                  <a:lnTo>
                    <a:pt x="265" y="5070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9" name="Google Shape;2169;p57"/>
            <p:cNvSpPr/>
            <p:nvPr/>
          </p:nvSpPr>
          <p:spPr>
            <a:xfrm>
              <a:off x="1781393" y="1334369"/>
              <a:ext cx="15337" cy="295973"/>
            </a:xfrm>
            <a:custGeom>
              <a:rect b="b" l="l" r="r" t="t"/>
              <a:pathLst>
                <a:path extrusionOk="0" fill="none" h="5114" w="265">
                  <a:moveTo>
                    <a:pt x="265" y="0"/>
                  </a:moveTo>
                  <a:lnTo>
                    <a:pt x="0" y="0"/>
                  </a:lnTo>
                  <a:lnTo>
                    <a:pt x="0" y="5113"/>
                  </a:lnTo>
                  <a:lnTo>
                    <a:pt x="265" y="5113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0" name="Google Shape;2170;p57"/>
            <p:cNvSpPr/>
            <p:nvPr/>
          </p:nvSpPr>
          <p:spPr>
            <a:xfrm>
              <a:off x="2092586" y="1334369"/>
              <a:ext cx="15337" cy="3086705"/>
            </a:xfrm>
            <a:custGeom>
              <a:rect b="b" l="l" r="r" t="t"/>
              <a:pathLst>
                <a:path extrusionOk="0" h="53334" w="265">
                  <a:moveTo>
                    <a:pt x="0" y="0"/>
                  </a:moveTo>
                  <a:lnTo>
                    <a:pt x="0" y="5113"/>
                  </a:lnTo>
                  <a:lnTo>
                    <a:pt x="265" y="5113"/>
                  </a:lnTo>
                  <a:lnTo>
                    <a:pt x="265" y="0"/>
                  </a:lnTo>
                  <a:close/>
                  <a:moveTo>
                    <a:pt x="0" y="5378"/>
                  </a:moveTo>
                  <a:lnTo>
                    <a:pt x="0" y="10447"/>
                  </a:lnTo>
                  <a:lnTo>
                    <a:pt x="265" y="10447"/>
                  </a:lnTo>
                  <a:lnTo>
                    <a:pt x="265" y="5378"/>
                  </a:lnTo>
                  <a:close/>
                  <a:moveTo>
                    <a:pt x="0" y="10755"/>
                  </a:moveTo>
                  <a:lnTo>
                    <a:pt x="0" y="15824"/>
                  </a:lnTo>
                  <a:lnTo>
                    <a:pt x="265" y="15824"/>
                  </a:lnTo>
                  <a:lnTo>
                    <a:pt x="265" y="10755"/>
                  </a:lnTo>
                  <a:close/>
                  <a:moveTo>
                    <a:pt x="0" y="16089"/>
                  </a:moveTo>
                  <a:lnTo>
                    <a:pt x="0" y="21201"/>
                  </a:lnTo>
                  <a:lnTo>
                    <a:pt x="265" y="21201"/>
                  </a:lnTo>
                  <a:lnTo>
                    <a:pt x="265" y="16089"/>
                  </a:lnTo>
                  <a:close/>
                  <a:moveTo>
                    <a:pt x="0" y="21466"/>
                  </a:moveTo>
                  <a:lnTo>
                    <a:pt x="0" y="26579"/>
                  </a:lnTo>
                  <a:lnTo>
                    <a:pt x="265" y="26579"/>
                  </a:lnTo>
                  <a:lnTo>
                    <a:pt x="265" y="21466"/>
                  </a:lnTo>
                  <a:close/>
                  <a:moveTo>
                    <a:pt x="0" y="26843"/>
                  </a:moveTo>
                  <a:lnTo>
                    <a:pt x="0" y="31956"/>
                  </a:lnTo>
                  <a:lnTo>
                    <a:pt x="265" y="31956"/>
                  </a:lnTo>
                  <a:lnTo>
                    <a:pt x="265" y="26843"/>
                  </a:lnTo>
                  <a:close/>
                  <a:moveTo>
                    <a:pt x="0" y="32221"/>
                  </a:moveTo>
                  <a:lnTo>
                    <a:pt x="0" y="37334"/>
                  </a:lnTo>
                  <a:lnTo>
                    <a:pt x="265" y="37334"/>
                  </a:lnTo>
                  <a:lnTo>
                    <a:pt x="265" y="32221"/>
                  </a:lnTo>
                  <a:close/>
                  <a:moveTo>
                    <a:pt x="0" y="37598"/>
                  </a:moveTo>
                  <a:lnTo>
                    <a:pt x="0" y="42711"/>
                  </a:lnTo>
                  <a:lnTo>
                    <a:pt x="265" y="42711"/>
                  </a:lnTo>
                  <a:lnTo>
                    <a:pt x="265" y="37598"/>
                  </a:lnTo>
                  <a:close/>
                  <a:moveTo>
                    <a:pt x="0" y="42975"/>
                  </a:moveTo>
                  <a:lnTo>
                    <a:pt x="0" y="48088"/>
                  </a:lnTo>
                  <a:lnTo>
                    <a:pt x="265" y="48088"/>
                  </a:lnTo>
                  <a:lnTo>
                    <a:pt x="265" y="42975"/>
                  </a:lnTo>
                  <a:close/>
                  <a:moveTo>
                    <a:pt x="0" y="48353"/>
                  </a:moveTo>
                  <a:lnTo>
                    <a:pt x="0" y="53333"/>
                  </a:lnTo>
                  <a:lnTo>
                    <a:pt x="265" y="53333"/>
                  </a:lnTo>
                  <a:lnTo>
                    <a:pt x="265" y="4835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1" name="Google Shape;2171;p57"/>
            <p:cNvSpPr/>
            <p:nvPr/>
          </p:nvSpPr>
          <p:spPr>
            <a:xfrm>
              <a:off x="2092586" y="4132728"/>
              <a:ext cx="15337" cy="288333"/>
            </a:xfrm>
            <a:custGeom>
              <a:rect b="b" l="l" r="r" t="t"/>
              <a:pathLst>
                <a:path extrusionOk="0" fill="none" h="4982" w="265">
                  <a:moveTo>
                    <a:pt x="265" y="1"/>
                  </a:moveTo>
                  <a:lnTo>
                    <a:pt x="0" y="1"/>
                  </a:lnTo>
                  <a:lnTo>
                    <a:pt x="0" y="4981"/>
                  </a:lnTo>
                  <a:lnTo>
                    <a:pt x="265" y="4981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2" name="Google Shape;2172;p57"/>
            <p:cNvSpPr/>
            <p:nvPr/>
          </p:nvSpPr>
          <p:spPr>
            <a:xfrm>
              <a:off x="2092586" y="3821535"/>
              <a:ext cx="15337" cy="295973"/>
            </a:xfrm>
            <a:custGeom>
              <a:rect b="b" l="l" r="r" t="t"/>
              <a:pathLst>
                <a:path extrusionOk="0" fill="none" h="5114" w="265">
                  <a:moveTo>
                    <a:pt x="265" y="0"/>
                  </a:moveTo>
                  <a:lnTo>
                    <a:pt x="0" y="0"/>
                  </a:lnTo>
                  <a:lnTo>
                    <a:pt x="0" y="5113"/>
                  </a:lnTo>
                  <a:lnTo>
                    <a:pt x="265" y="5113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3" name="Google Shape;2173;p57"/>
            <p:cNvSpPr/>
            <p:nvPr/>
          </p:nvSpPr>
          <p:spPr>
            <a:xfrm>
              <a:off x="2092586" y="3510285"/>
              <a:ext cx="15337" cy="295973"/>
            </a:xfrm>
            <a:custGeom>
              <a:rect b="b" l="l" r="r" t="t"/>
              <a:pathLst>
                <a:path extrusionOk="0" fill="none" h="5114" w="265">
                  <a:moveTo>
                    <a:pt x="265" y="1"/>
                  </a:moveTo>
                  <a:lnTo>
                    <a:pt x="0" y="1"/>
                  </a:lnTo>
                  <a:lnTo>
                    <a:pt x="0" y="5114"/>
                  </a:lnTo>
                  <a:lnTo>
                    <a:pt x="265" y="5114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4" name="Google Shape;2174;p57"/>
            <p:cNvSpPr/>
            <p:nvPr/>
          </p:nvSpPr>
          <p:spPr>
            <a:xfrm>
              <a:off x="2092586" y="3199093"/>
              <a:ext cx="15337" cy="295973"/>
            </a:xfrm>
            <a:custGeom>
              <a:rect b="b" l="l" r="r" t="t"/>
              <a:pathLst>
                <a:path extrusionOk="0" fill="none" h="5114" w="265">
                  <a:moveTo>
                    <a:pt x="265" y="1"/>
                  </a:moveTo>
                  <a:lnTo>
                    <a:pt x="0" y="1"/>
                  </a:lnTo>
                  <a:lnTo>
                    <a:pt x="0" y="5114"/>
                  </a:lnTo>
                  <a:lnTo>
                    <a:pt x="265" y="5114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5" name="Google Shape;2175;p57"/>
            <p:cNvSpPr/>
            <p:nvPr/>
          </p:nvSpPr>
          <p:spPr>
            <a:xfrm>
              <a:off x="2092586" y="2887900"/>
              <a:ext cx="15337" cy="295973"/>
            </a:xfrm>
            <a:custGeom>
              <a:rect b="b" l="l" r="r" t="t"/>
              <a:pathLst>
                <a:path extrusionOk="0" fill="none" h="5114" w="265">
                  <a:moveTo>
                    <a:pt x="265" y="0"/>
                  </a:moveTo>
                  <a:lnTo>
                    <a:pt x="0" y="0"/>
                  </a:lnTo>
                  <a:lnTo>
                    <a:pt x="0" y="5113"/>
                  </a:lnTo>
                  <a:lnTo>
                    <a:pt x="265" y="5113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6" name="Google Shape;2176;p57"/>
            <p:cNvSpPr/>
            <p:nvPr/>
          </p:nvSpPr>
          <p:spPr>
            <a:xfrm>
              <a:off x="2092586" y="2576650"/>
              <a:ext cx="15337" cy="295973"/>
            </a:xfrm>
            <a:custGeom>
              <a:rect b="b" l="l" r="r" t="t"/>
              <a:pathLst>
                <a:path extrusionOk="0" fill="none" h="5114" w="265">
                  <a:moveTo>
                    <a:pt x="265" y="1"/>
                  </a:moveTo>
                  <a:lnTo>
                    <a:pt x="0" y="1"/>
                  </a:lnTo>
                  <a:lnTo>
                    <a:pt x="0" y="5114"/>
                  </a:lnTo>
                  <a:lnTo>
                    <a:pt x="265" y="5114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7" name="Google Shape;2177;p57"/>
            <p:cNvSpPr/>
            <p:nvPr/>
          </p:nvSpPr>
          <p:spPr>
            <a:xfrm>
              <a:off x="2092586" y="2265458"/>
              <a:ext cx="15337" cy="295973"/>
            </a:xfrm>
            <a:custGeom>
              <a:rect b="b" l="l" r="r" t="t"/>
              <a:pathLst>
                <a:path extrusionOk="0" fill="none" h="5114" w="265">
                  <a:moveTo>
                    <a:pt x="265" y="1"/>
                  </a:moveTo>
                  <a:lnTo>
                    <a:pt x="0" y="1"/>
                  </a:lnTo>
                  <a:lnTo>
                    <a:pt x="0" y="5113"/>
                  </a:lnTo>
                  <a:lnTo>
                    <a:pt x="265" y="5113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8" name="Google Shape;2178;p57"/>
            <p:cNvSpPr/>
            <p:nvPr/>
          </p:nvSpPr>
          <p:spPr>
            <a:xfrm>
              <a:off x="2092586" y="1956812"/>
              <a:ext cx="15337" cy="293426"/>
            </a:xfrm>
            <a:custGeom>
              <a:rect b="b" l="l" r="r" t="t"/>
              <a:pathLst>
                <a:path extrusionOk="0" fill="none" h="5070" w="265">
                  <a:moveTo>
                    <a:pt x="265" y="0"/>
                  </a:moveTo>
                  <a:lnTo>
                    <a:pt x="0" y="0"/>
                  </a:lnTo>
                  <a:lnTo>
                    <a:pt x="0" y="5069"/>
                  </a:lnTo>
                  <a:lnTo>
                    <a:pt x="265" y="5069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9" name="Google Shape;2179;p57"/>
            <p:cNvSpPr/>
            <p:nvPr/>
          </p:nvSpPr>
          <p:spPr>
            <a:xfrm>
              <a:off x="2092586" y="1645561"/>
              <a:ext cx="15337" cy="293426"/>
            </a:xfrm>
            <a:custGeom>
              <a:rect b="b" l="l" r="r" t="t"/>
              <a:pathLst>
                <a:path extrusionOk="0" fill="none" h="5070" w="265">
                  <a:moveTo>
                    <a:pt x="265" y="1"/>
                  </a:moveTo>
                  <a:lnTo>
                    <a:pt x="0" y="1"/>
                  </a:lnTo>
                  <a:lnTo>
                    <a:pt x="0" y="5070"/>
                  </a:lnTo>
                  <a:lnTo>
                    <a:pt x="265" y="5070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0" name="Google Shape;2180;p57"/>
            <p:cNvSpPr/>
            <p:nvPr/>
          </p:nvSpPr>
          <p:spPr>
            <a:xfrm>
              <a:off x="2092586" y="1334369"/>
              <a:ext cx="15337" cy="295973"/>
            </a:xfrm>
            <a:custGeom>
              <a:rect b="b" l="l" r="r" t="t"/>
              <a:pathLst>
                <a:path extrusionOk="0" fill="none" h="5114" w="265">
                  <a:moveTo>
                    <a:pt x="265" y="0"/>
                  </a:moveTo>
                  <a:lnTo>
                    <a:pt x="0" y="0"/>
                  </a:lnTo>
                  <a:lnTo>
                    <a:pt x="0" y="5113"/>
                  </a:lnTo>
                  <a:lnTo>
                    <a:pt x="265" y="5113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1" name="Google Shape;2181;p57"/>
            <p:cNvSpPr/>
            <p:nvPr/>
          </p:nvSpPr>
          <p:spPr>
            <a:xfrm>
              <a:off x="2403778" y="1334369"/>
              <a:ext cx="15395" cy="3086705"/>
            </a:xfrm>
            <a:custGeom>
              <a:rect b="b" l="l" r="r" t="t"/>
              <a:pathLst>
                <a:path extrusionOk="0" h="53334" w="266">
                  <a:moveTo>
                    <a:pt x="1" y="0"/>
                  </a:moveTo>
                  <a:lnTo>
                    <a:pt x="1" y="5113"/>
                  </a:lnTo>
                  <a:lnTo>
                    <a:pt x="265" y="5113"/>
                  </a:lnTo>
                  <a:lnTo>
                    <a:pt x="265" y="0"/>
                  </a:lnTo>
                  <a:close/>
                  <a:moveTo>
                    <a:pt x="1" y="5378"/>
                  </a:moveTo>
                  <a:lnTo>
                    <a:pt x="1" y="10447"/>
                  </a:lnTo>
                  <a:lnTo>
                    <a:pt x="265" y="10447"/>
                  </a:lnTo>
                  <a:lnTo>
                    <a:pt x="265" y="5378"/>
                  </a:lnTo>
                  <a:close/>
                  <a:moveTo>
                    <a:pt x="1" y="10755"/>
                  </a:moveTo>
                  <a:lnTo>
                    <a:pt x="1" y="15824"/>
                  </a:lnTo>
                  <a:lnTo>
                    <a:pt x="265" y="15824"/>
                  </a:lnTo>
                  <a:lnTo>
                    <a:pt x="265" y="10755"/>
                  </a:lnTo>
                  <a:close/>
                  <a:moveTo>
                    <a:pt x="1" y="16089"/>
                  </a:moveTo>
                  <a:lnTo>
                    <a:pt x="1" y="21201"/>
                  </a:lnTo>
                  <a:lnTo>
                    <a:pt x="265" y="21201"/>
                  </a:lnTo>
                  <a:lnTo>
                    <a:pt x="265" y="16089"/>
                  </a:lnTo>
                  <a:close/>
                  <a:moveTo>
                    <a:pt x="1" y="21466"/>
                  </a:moveTo>
                  <a:lnTo>
                    <a:pt x="1" y="26579"/>
                  </a:lnTo>
                  <a:lnTo>
                    <a:pt x="265" y="26579"/>
                  </a:lnTo>
                  <a:lnTo>
                    <a:pt x="265" y="21466"/>
                  </a:lnTo>
                  <a:close/>
                  <a:moveTo>
                    <a:pt x="1" y="26843"/>
                  </a:moveTo>
                  <a:lnTo>
                    <a:pt x="1" y="31956"/>
                  </a:lnTo>
                  <a:lnTo>
                    <a:pt x="265" y="31956"/>
                  </a:lnTo>
                  <a:lnTo>
                    <a:pt x="265" y="26843"/>
                  </a:lnTo>
                  <a:close/>
                  <a:moveTo>
                    <a:pt x="1" y="32221"/>
                  </a:moveTo>
                  <a:lnTo>
                    <a:pt x="1" y="37334"/>
                  </a:lnTo>
                  <a:lnTo>
                    <a:pt x="265" y="37334"/>
                  </a:lnTo>
                  <a:lnTo>
                    <a:pt x="265" y="32221"/>
                  </a:lnTo>
                  <a:close/>
                  <a:moveTo>
                    <a:pt x="1" y="37598"/>
                  </a:moveTo>
                  <a:lnTo>
                    <a:pt x="1" y="42711"/>
                  </a:lnTo>
                  <a:lnTo>
                    <a:pt x="265" y="42711"/>
                  </a:lnTo>
                  <a:lnTo>
                    <a:pt x="265" y="37598"/>
                  </a:lnTo>
                  <a:close/>
                  <a:moveTo>
                    <a:pt x="1" y="42975"/>
                  </a:moveTo>
                  <a:lnTo>
                    <a:pt x="1" y="48088"/>
                  </a:lnTo>
                  <a:lnTo>
                    <a:pt x="265" y="48088"/>
                  </a:lnTo>
                  <a:lnTo>
                    <a:pt x="265" y="42975"/>
                  </a:lnTo>
                  <a:close/>
                  <a:moveTo>
                    <a:pt x="1" y="48353"/>
                  </a:moveTo>
                  <a:lnTo>
                    <a:pt x="1" y="53333"/>
                  </a:lnTo>
                  <a:lnTo>
                    <a:pt x="265" y="53333"/>
                  </a:lnTo>
                  <a:lnTo>
                    <a:pt x="265" y="4835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2" name="Google Shape;2182;p57"/>
            <p:cNvSpPr/>
            <p:nvPr/>
          </p:nvSpPr>
          <p:spPr>
            <a:xfrm>
              <a:off x="2403778" y="4132728"/>
              <a:ext cx="15395" cy="288333"/>
            </a:xfrm>
            <a:custGeom>
              <a:rect b="b" l="l" r="r" t="t"/>
              <a:pathLst>
                <a:path extrusionOk="0" fill="none" h="4982" w="266">
                  <a:moveTo>
                    <a:pt x="265" y="1"/>
                  </a:moveTo>
                  <a:lnTo>
                    <a:pt x="1" y="1"/>
                  </a:lnTo>
                  <a:lnTo>
                    <a:pt x="1" y="4981"/>
                  </a:lnTo>
                  <a:lnTo>
                    <a:pt x="265" y="4981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3" name="Google Shape;2183;p57"/>
            <p:cNvSpPr/>
            <p:nvPr/>
          </p:nvSpPr>
          <p:spPr>
            <a:xfrm>
              <a:off x="2403778" y="3821535"/>
              <a:ext cx="15395" cy="295973"/>
            </a:xfrm>
            <a:custGeom>
              <a:rect b="b" l="l" r="r" t="t"/>
              <a:pathLst>
                <a:path extrusionOk="0" fill="none" h="5114" w="266">
                  <a:moveTo>
                    <a:pt x="265" y="0"/>
                  </a:moveTo>
                  <a:lnTo>
                    <a:pt x="1" y="0"/>
                  </a:lnTo>
                  <a:lnTo>
                    <a:pt x="1" y="5113"/>
                  </a:lnTo>
                  <a:lnTo>
                    <a:pt x="265" y="5113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4" name="Google Shape;2184;p57"/>
            <p:cNvSpPr/>
            <p:nvPr/>
          </p:nvSpPr>
          <p:spPr>
            <a:xfrm>
              <a:off x="2403778" y="3510285"/>
              <a:ext cx="15395" cy="295973"/>
            </a:xfrm>
            <a:custGeom>
              <a:rect b="b" l="l" r="r" t="t"/>
              <a:pathLst>
                <a:path extrusionOk="0" fill="none" h="5114" w="266">
                  <a:moveTo>
                    <a:pt x="265" y="1"/>
                  </a:moveTo>
                  <a:lnTo>
                    <a:pt x="1" y="1"/>
                  </a:lnTo>
                  <a:lnTo>
                    <a:pt x="1" y="5114"/>
                  </a:lnTo>
                  <a:lnTo>
                    <a:pt x="265" y="5114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5" name="Google Shape;2185;p57"/>
            <p:cNvSpPr/>
            <p:nvPr/>
          </p:nvSpPr>
          <p:spPr>
            <a:xfrm>
              <a:off x="2403778" y="3199093"/>
              <a:ext cx="15395" cy="295973"/>
            </a:xfrm>
            <a:custGeom>
              <a:rect b="b" l="l" r="r" t="t"/>
              <a:pathLst>
                <a:path extrusionOk="0" fill="none" h="5114" w="266">
                  <a:moveTo>
                    <a:pt x="265" y="1"/>
                  </a:moveTo>
                  <a:lnTo>
                    <a:pt x="1" y="1"/>
                  </a:lnTo>
                  <a:lnTo>
                    <a:pt x="1" y="5114"/>
                  </a:lnTo>
                  <a:lnTo>
                    <a:pt x="265" y="5114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6" name="Google Shape;2186;p57"/>
            <p:cNvSpPr/>
            <p:nvPr/>
          </p:nvSpPr>
          <p:spPr>
            <a:xfrm>
              <a:off x="2403778" y="2887900"/>
              <a:ext cx="15395" cy="295973"/>
            </a:xfrm>
            <a:custGeom>
              <a:rect b="b" l="l" r="r" t="t"/>
              <a:pathLst>
                <a:path extrusionOk="0" fill="none" h="5114" w="266">
                  <a:moveTo>
                    <a:pt x="265" y="0"/>
                  </a:moveTo>
                  <a:lnTo>
                    <a:pt x="1" y="0"/>
                  </a:lnTo>
                  <a:lnTo>
                    <a:pt x="1" y="5113"/>
                  </a:lnTo>
                  <a:lnTo>
                    <a:pt x="265" y="5113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7" name="Google Shape;2187;p57"/>
            <p:cNvSpPr/>
            <p:nvPr/>
          </p:nvSpPr>
          <p:spPr>
            <a:xfrm>
              <a:off x="2403778" y="2576650"/>
              <a:ext cx="15395" cy="295973"/>
            </a:xfrm>
            <a:custGeom>
              <a:rect b="b" l="l" r="r" t="t"/>
              <a:pathLst>
                <a:path extrusionOk="0" fill="none" h="5114" w="266">
                  <a:moveTo>
                    <a:pt x="265" y="1"/>
                  </a:moveTo>
                  <a:lnTo>
                    <a:pt x="1" y="1"/>
                  </a:lnTo>
                  <a:lnTo>
                    <a:pt x="1" y="5114"/>
                  </a:lnTo>
                  <a:lnTo>
                    <a:pt x="265" y="5114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8" name="Google Shape;2188;p57"/>
            <p:cNvSpPr/>
            <p:nvPr/>
          </p:nvSpPr>
          <p:spPr>
            <a:xfrm>
              <a:off x="2403778" y="2265458"/>
              <a:ext cx="15395" cy="295973"/>
            </a:xfrm>
            <a:custGeom>
              <a:rect b="b" l="l" r="r" t="t"/>
              <a:pathLst>
                <a:path extrusionOk="0" fill="none" h="5114" w="266">
                  <a:moveTo>
                    <a:pt x="265" y="1"/>
                  </a:moveTo>
                  <a:lnTo>
                    <a:pt x="1" y="1"/>
                  </a:lnTo>
                  <a:lnTo>
                    <a:pt x="1" y="5113"/>
                  </a:lnTo>
                  <a:lnTo>
                    <a:pt x="265" y="5113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9" name="Google Shape;2189;p57"/>
            <p:cNvSpPr/>
            <p:nvPr/>
          </p:nvSpPr>
          <p:spPr>
            <a:xfrm>
              <a:off x="2403778" y="1956812"/>
              <a:ext cx="15395" cy="293426"/>
            </a:xfrm>
            <a:custGeom>
              <a:rect b="b" l="l" r="r" t="t"/>
              <a:pathLst>
                <a:path extrusionOk="0" fill="none" h="5070" w="266">
                  <a:moveTo>
                    <a:pt x="265" y="0"/>
                  </a:moveTo>
                  <a:lnTo>
                    <a:pt x="1" y="0"/>
                  </a:lnTo>
                  <a:lnTo>
                    <a:pt x="1" y="5069"/>
                  </a:lnTo>
                  <a:lnTo>
                    <a:pt x="265" y="5069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0" name="Google Shape;2190;p57"/>
            <p:cNvSpPr/>
            <p:nvPr/>
          </p:nvSpPr>
          <p:spPr>
            <a:xfrm>
              <a:off x="2403778" y="1645561"/>
              <a:ext cx="15395" cy="293426"/>
            </a:xfrm>
            <a:custGeom>
              <a:rect b="b" l="l" r="r" t="t"/>
              <a:pathLst>
                <a:path extrusionOk="0" fill="none" h="5070" w="266">
                  <a:moveTo>
                    <a:pt x="265" y="1"/>
                  </a:moveTo>
                  <a:lnTo>
                    <a:pt x="1" y="1"/>
                  </a:lnTo>
                  <a:lnTo>
                    <a:pt x="1" y="5070"/>
                  </a:lnTo>
                  <a:lnTo>
                    <a:pt x="265" y="5070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1" name="Google Shape;2191;p57"/>
            <p:cNvSpPr/>
            <p:nvPr/>
          </p:nvSpPr>
          <p:spPr>
            <a:xfrm>
              <a:off x="2403778" y="1334369"/>
              <a:ext cx="15395" cy="295973"/>
            </a:xfrm>
            <a:custGeom>
              <a:rect b="b" l="l" r="r" t="t"/>
              <a:pathLst>
                <a:path extrusionOk="0" fill="none" h="5114" w="266">
                  <a:moveTo>
                    <a:pt x="265" y="0"/>
                  </a:moveTo>
                  <a:lnTo>
                    <a:pt x="1" y="0"/>
                  </a:lnTo>
                  <a:lnTo>
                    <a:pt x="1" y="5113"/>
                  </a:lnTo>
                  <a:lnTo>
                    <a:pt x="265" y="5113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2" name="Google Shape;2192;p57"/>
            <p:cNvSpPr/>
            <p:nvPr/>
          </p:nvSpPr>
          <p:spPr>
            <a:xfrm>
              <a:off x="1158951" y="1319090"/>
              <a:ext cx="1563782" cy="15337"/>
            </a:xfrm>
            <a:custGeom>
              <a:rect b="b" l="l" r="r" t="t"/>
              <a:pathLst>
                <a:path extrusionOk="0" h="265" w="27020">
                  <a:moveTo>
                    <a:pt x="0" y="0"/>
                  </a:moveTo>
                  <a:lnTo>
                    <a:pt x="0" y="220"/>
                  </a:lnTo>
                  <a:lnTo>
                    <a:pt x="265" y="220"/>
                  </a:lnTo>
                  <a:lnTo>
                    <a:pt x="265" y="264"/>
                  </a:lnTo>
                  <a:lnTo>
                    <a:pt x="5378" y="264"/>
                  </a:lnTo>
                  <a:lnTo>
                    <a:pt x="5378" y="220"/>
                  </a:lnTo>
                  <a:lnTo>
                    <a:pt x="5642" y="220"/>
                  </a:lnTo>
                  <a:lnTo>
                    <a:pt x="5642" y="264"/>
                  </a:lnTo>
                  <a:lnTo>
                    <a:pt x="10755" y="264"/>
                  </a:lnTo>
                  <a:lnTo>
                    <a:pt x="10755" y="220"/>
                  </a:lnTo>
                  <a:lnTo>
                    <a:pt x="11020" y="220"/>
                  </a:lnTo>
                  <a:lnTo>
                    <a:pt x="11020" y="264"/>
                  </a:lnTo>
                  <a:lnTo>
                    <a:pt x="16132" y="264"/>
                  </a:lnTo>
                  <a:lnTo>
                    <a:pt x="16132" y="220"/>
                  </a:lnTo>
                  <a:lnTo>
                    <a:pt x="16397" y="220"/>
                  </a:lnTo>
                  <a:lnTo>
                    <a:pt x="16397" y="264"/>
                  </a:lnTo>
                  <a:lnTo>
                    <a:pt x="21510" y="264"/>
                  </a:lnTo>
                  <a:lnTo>
                    <a:pt x="21510" y="220"/>
                  </a:lnTo>
                  <a:lnTo>
                    <a:pt x="21774" y="220"/>
                  </a:lnTo>
                  <a:lnTo>
                    <a:pt x="21774" y="264"/>
                  </a:lnTo>
                  <a:lnTo>
                    <a:pt x="27019" y="264"/>
                  </a:lnTo>
                  <a:lnTo>
                    <a:pt x="2701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3" name="Google Shape;2193;p57"/>
            <p:cNvSpPr/>
            <p:nvPr/>
          </p:nvSpPr>
          <p:spPr>
            <a:xfrm>
              <a:off x="1158951" y="1319090"/>
              <a:ext cx="1563782" cy="15337"/>
            </a:xfrm>
            <a:custGeom>
              <a:rect b="b" l="l" r="r" t="t"/>
              <a:pathLst>
                <a:path extrusionOk="0" fill="none" h="265" w="27020">
                  <a:moveTo>
                    <a:pt x="27019" y="0"/>
                  </a:moveTo>
                  <a:lnTo>
                    <a:pt x="0" y="0"/>
                  </a:lnTo>
                  <a:lnTo>
                    <a:pt x="0" y="220"/>
                  </a:lnTo>
                  <a:lnTo>
                    <a:pt x="265" y="220"/>
                  </a:lnTo>
                  <a:lnTo>
                    <a:pt x="265" y="264"/>
                  </a:lnTo>
                  <a:lnTo>
                    <a:pt x="5378" y="264"/>
                  </a:lnTo>
                  <a:lnTo>
                    <a:pt x="5378" y="220"/>
                  </a:lnTo>
                  <a:lnTo>
                    <a:pt x="5642" y="220"/>
                  </a:lnTo>
                  <a:lnTo>
                    <a:pt x="5642" y="264"/>
                  </a:lnTo>
                  <a:lnTo>
                    <a:pt x="10755" y="264"/>
                  </a:lnTo>
                  <a:lnTo>
                    <a:pt x="10755" y="220"/>
                  </a:lnTo>
                  <a:lnTo>
                    <a:pt x="11020" y="220"/>
                  </a:lnTo>
                  <a:lnTo>
                    <a:pt x="11020" y="264"/>
                  </a:lnTo>
                  <a:lnTo>
                    <a:pt x="16132" y="264"/>
                  </a:lnTo>
                  <a:lnTo>
                    <a:pt x="16132" y="220"/>
                  </a:lnTo>
                  <a:lnTo>
                    <a:pt x="16397" y="220"/>
                  </a:lnTo>
                  <a:lnTo>
                    <a:pt x="16397" y="264"/>
                  </a:lnTo>
                  <a:lnTo>
                    <a:pt x="21510" y="264"/>
                  </a:lnTo>
                  <a:lnTo>
                    <a:pt x="21510" y="220"/>
                  </a:lnTo>
                  <a:lnTo>
                    <a:pt x="21774" y="220"/>
                  </a:lnTo>
                  <a:lnTo>
                    <a:pt x="21774" y="264"/>
                  </a:lnTo>
                  <a:lnTo>
                    <a:pt x="27019" y="264"/>
                  </a:lnTo>
                  <a:lnTo>
                    <a:pt x="27019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4" name="Google Shape;2194;p57"/>
            <p:cNvSpPr/>
            <p:nvPr/>
          </p:nvSpPr>
          <p:spPr>
            <a:xfrm>
              <a:off x="1158951" y="1331822"/>
              <a:ext cx="15337" cy="2604"/>
            </a:xfrm>
            <a:custGeom>
              <a:rect b="b" l="l" r="r" t="t"/>
              <a:pathLst>
                <a:path extrusionOk="0" h="45" w="265">
                  <a:moveTo>
                    <a:pt x="0" y="0"/>
                  </a:moveTo>
                  <a:lnTo>
                    <a:pt x="0" y="44"/>
                  </a:lnTo>
                  <a:lnTo>
                    <a:pt x="265" y="44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5" name="Google Shape;2195;p57"/>
            <p:cNvSpPr/>
            <p:nvPr/>
          </p:nvSpPr>
          <p:spPr>
            <a:xfrm>
              <a:off x="1158951" y="1331822"/>
              <a:ext cx="15337" cy="2604"/>
            </a:xfrm>
            <a:custGeom>
              <a:rect b="b" l="l" r="r" t="t"/>
              <a:pathLst>
                <a:path extrusionOk="0" fill="none" h="45" w="265">
                  <a:moveTo>
                    <a:pt x="265" y="0"/>
                  </a:moveTo>
                  <a:lnTo>
                    <a:pt x="0" y="0"/>
                  </a:lnTo>
                  <a:lnTo>
                    <a:pt x="0" y="44"/>
                  </a:lnTo>
                  <a:lnTo>
                    <a:pt x="265" y="44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6" name="Google Shape;2196;p57"/>
            <p:cNvSpPr/>
            <p:nvPr/>
          </p:nvSpPr>
          <p:spPr>
            <a:xfrm>
              <a:off x="1470143" y="1331822"/>
              <a:ext cx="15395" cy="2604"/>
            </a:xfrm>
            <a:custGeom>
              <a:rect b="b" l="l" r="r" t="t"/>
              <a:pathLst>
                <a:path extrusionOk="0" h="45" w="266">
                  <a:moveTo>
                    <a:pt x="1" y="0"/>
                  </a:moveTo>
                  <a:lnTo>
                    <a:pt x="1" y="44"/>
                  </a:lnTo>
                  <a:lnTo>
                    <a:pt x="265" y="44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7" name="Google Shape;2197;p57"/>
            <p:cNvSpPr/>
            <p:nvPr/>
          </p:nvSpPr>
          <p:spPr>
            <a:xfrm>
              <a:off x="1470143" y="1331822"/>
              <a:ext cx="15395" cy="2604"/>
            </a:xfrm>
            <a:custGeom>
              <a:rect b="b" l="l" r="r" t="t"/>
              <a:pathLst>
                <a:path extrusionOk="0" fill="none" h="45" w="266">
                  <a:moveTo>
                    <a:pt x="265" y="0"/>
                  </a:moveTo>
                  <a:lnTo>
                    <a:pt x="1" y="0"/>
                  </a:lnTo>
                  <a:lnTo>
                    <a:pt x="1" y="44"/>
                  </a:lnTo>
                  <a:lnTo>
                    <a:pt x="265" y="44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8" name="Google Shape;2198;p57"/>
            <p:cNvSpPr/>
            <p:nvPr/>
          </p:nvSpPr>
          <p:spPr>
            <a:xfrm>
              <a:off x="1781393" y="1331822"/>
              <a:ext cx="15337" cy="2604"/>
            </a:xfrm>
            <a:custGeom>
              <a:rect b="b" l="l" r="r" t="t"/>
              <a:pathLst>
                <a:path extrusionOk="0" h="45" w="265">
                  <a:moveTo>
                    <a:pt x="0" y="0"/>
                  </a:moveTo>
                  <a:lnTo>
                    <a:pt x="0" y="44"/>
                  </a:lnTo>
                  <a:lnTo>
                    <a:pt x="265" y="44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9" name="Google Shape;2199;p57"/>
            <p:cNvSpPr/>
            <p:nvPr/>
          </p:nvSpPr>
          <p:spPr>
            <a:xfrm>
              <a:off x="1781393" y="1331822"/>
              <a:ext cx="15337" cy="2604"/>
            </a:xfrm>
            <a:custGeom>
              <a:rect b="b" l="l" r="r" t="t"/>
              <a:pathLst>
                <a:path extrusionOk="0" fill="none" h="45" w="265">
                  <a:moveTo>
                    <a:pt x="265" y="0"/>
                  </a:moveTo>
                  <a:lnTo>
                    <a:pt x="0" y="0"/>
                  </a:lnTo>
                  <a:lnTo>
                    <a:pt x="0" y="44"/>
                  </a:lnTo>
                  <a:lnTo>
                    <a:pt x="265" y="44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0" name="Google Shape;2200;p57"/>
            <p:cNvSpPr/>
            <p:nvPr/>
          </p:nvSpPr>
          <p:spPr>
            <a:xfrm>
              <a:off x="2092586" y="1331822"/>
              <a:ext cx="15337" cy="2604"/>
            </a:xfrm>
            <a:custGeom>
              <a:rect b="b" l="l" r="r" t="t"/>
              <a:pathLst>
                <a:path extrusionOk="0" h="45" w="265">
                  <a:moveTo>
                    <a:pt x="0" y="0"/>
                  </a:moveTo>
                  <a:lnTo>
                    <a:pt x="0" y="44"/>
                  </a:lnTo>
                  <a:lnTo>
                    <a:pt x="265" y="44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1" name="Google Shape;2201;p57"/>
            <p:cNvSpPr/>
            <p:nvPr/>
          </p:nvSpPr>
          <p:spPr>
            <a:xfrm>
              <a:off x="2092586" y="1331822"/>
              <a:ext cx="15337" cy="2604"/>
            </a:xfrm>
            <a:custGeom>
              <a:rect b="b" l="l" r="r" t="t"/>
              <a:pathLst>
                <a:path extrusionOk="0" fill="none" h="45" w="265">
                  <a:moveTo>
                    <a:pt x="265" y="0"/>
                  </a:moveTo>
                  <a:lnTo>
                    <a:pt x="0" y="0"/>
                  </a:lnTo>
                  <a:lnTo>
                    <a:pt x="0" y="44"/>
                  </a:lnTo>
                  <a:lnTo>
                    <a:pt x="265" y="44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2" name="Google Shape;2202;p57"/>
            <p:cNvSpPr/>
            <p:nvPr/>
          </p:nvSpPr>
          <p:spPr>
            <a:xfrm>
              <a:off x="2403778" y="1331822"/>
              <a:ext cx="15395" cy="2604"/>
            </a:xfrm>
            <a:custGeom>
              <a:rect b="b" l="l" r="r" t="t"/>
              <a:pathLst>
                <a:path extrusionOk="0" h="45" w="266">
                  <a:moveTo>
                    <a:pt x="1" y="0"/>
                  </a:moveTo>
                  <a:lnTo>
                    <a:pt x="1" y="44"/>
                  </a:lnTo>
                  <a:lnTo>
                    <a:pt x="265" y="44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3" name="Google Shape;2203;p57"/>
            <p:cNvSpPr/>
            <p:nvPr/>
          </p:nvSpPr>
          <p:spPr>
            <a:xfrm>
              <a:off x="2403778" y="1331822"/>
              <a:ext cx="15395" cy="2604"/>
            </a:xfrm>
            <a:custGeom>
              <a:rect b="b" l="l" r="r" t="t"/>
              <a:pathLst>
                <a:path extrusionOk="0" fill="none" h="45" w="266">
                  <a:moveTo>
                    <a:pt x="265" y="0"/>
                  </a:moveTo>
                  <a:lnTo>
                    <a:pt x="1" y="0"/>
                  </a:lnTo>
                  <a:lnTo>
                    <a:pt x="1" y="44"/>
                  </a:lnTo>
                  <a:lnTo>
                    <a:pt x="265" y="44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4" name="Google Shape;2204;p57"/>
            <p:cNvSpPr/>
            <p:nvPr/>
          </p:nvSpPr>
          <p:spPr>
            <a:xfrm>
              <a:off x="1174230" y="1630282"/>
              <a:ext cx="1530620" cy="15337"/>
            </a:xfrm>
            <a:custGeom>
              <a:rect b="b" l="l" r="r" t="t"/>
              <a:pathLst>
                <a:path extrusionOk="0" h="265" w="26447">
                  <a:moveTo>
                    <a:pt x="1" y="0"/>
                  </a:moveTo>
                  <a:lnTo>
                    <a:pt x="1" y="265"/>
                  </a:lnTo>
                  <a:lnTo>
                    <a:pt x="5114" y="265"/>
                  </a:lnTo>
                  <a:lnTo>
                    <a:pt x="5114" y="0"/>
                  </a:lnTo>
                  <a:close/>
                  <a:moveTo>
                    <a:pt x="5378" y="0"/>
                  </a:moveTo>
                  <a:lnTo>
                    <a:pt x="5378" y="265"/>
                  </a:lnTo>
                  <a:lnTo>
                    <a:pt x="10491" y="265"/>
                  </a:lnTo>
                  <a:lnTo>
                    <a:pt x="10491" y="0"/>
                  </a:lnTo>
                  <a:close/>
                  <a:moveTo>
                    <a:pt x="10756" y="0"/>
                  </a:moveTo>
                  <a:lnTo>
                    <a:pt x="10756" y="265"/>
                  </a:lnTo>
                  <a:lnTo>
                    <a:pt x="15868" y="265"/>
                  </a:lnTo>
                  <a:lnTo>
                    <a:pt x="15868" y="0"/>
                  </a:lnTo>
                  <a:close/>
                  <a:moveTo>
                    <a:pt x="16133" y="0"/>
                  </a:moveTo>
                  <a:lnTo>
                    <a:pt x="16133" y="265"/>
                  </a:lnTo>
                  <a:lnTo>
                    <a:pt x="21246" y="265"/>
                  </a:lnTo>
                  <a:lnTo>
                    <a:pt x="21246" y="0"/>
                  </a:lnTo>
                  <a:close/>
                  <a:moveTo>
                    <a:pt x="21510" y="0"/>
                  </a:moveTo>
                  <a:lnTo>
                    <a:pt x="21510" y="265"/>
                  </a:lnTo>
                  <a:lnTo>
                    <a:pt x="26447" y="265"/>
                  </a:lnTo>
                  <a:lnTo>
                    <a:pt x="264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5" name="Google Shape;2205;p57"/>
            <p:cNvSpPr/>
            <p:nvPr/>
          </p:nvSpPr>
          <p:spPr>
            <a:xfrm>
              <a:off x="1174230" y="1630282"/>
              <a:ext cx="295973" cy="15337"/>
            </a:xfrm>
            <a:custGeom>
              <a:rect b="b" l="l" r="r" t="t"/>
              <a:pathLst>
                <a:path extrusionOk="0" fill="none" h="265" w="5114">
                  <a:moveTo>
                    <a:pt x="5114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5114" y="265"/>
                  </a:lnTo>
                  <a:lnTo>
                    <a:pt x="5114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6" name="Google Shape;2206;p57"/>
            <p:cNvSpPr/>
            <p:nvPr/>
          </p:nvSpPr>
          <p:spPr>
            <a:xfrm>
              <a:off x="1485480" y="1630282"/>
              <a:ext cx="295973" cy="15337"/>
            </a:xfrm>
            <a:custGeom>
              <a:rect b="b" l="l" r="r" t="t"/>
              <a:pathLst>
                <a:path extrusionOk="0" fill="none" h="265" w="5114">
                  <a:moveTo>
                    <a:pt x="5113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5113" y="265"/>
                  </a:lnTo>
                  <a:lnTo>
                    <a:pt x="5113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7" name="Google Shape;2207;p57"/>
            <p:cNvSpPr/>
            <p:nvPr/>
          </p:nvSpPr>
          <p:spPr>
            <a:xfrm>
              <a:off x="1796672" y="1630282"/>
              <a:ext cx="295973" cy="15337"/>
            </a:xfrm>
            <a:custGeom>
              <a:rect b="b" l="l" r="r" t="t"/>
              <a:pathLst>
                <a:path extrusionOk="0" fill="none" h="265" w="5114">
                  <a:moveTo>
                    <a:pt x="5113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5113" y="265"/>
                  </a:lnTo>
                  <a:lnTo>
                    <a:pt x="5113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8" name="Google Shape;2208;p57"/>
            <p:cNvSpPr/>
            <p:nvPr/>
          </p:nvSpPr>
          <p:spPr>
            <a:xfrm>
              <a:off x="2107865" y="1630282"/>
              <a:ext cx="295973" cy="15337"/>
            </a:xfrm>
            <a:custGeom>
              <a:rect b="b" l="l" r="r" t="t"/>
              <a:pathLst>
                <a:path extrusionOk="0" fill="none" h="265" w="5114">
                  <a:moveTo>
                    <a:pt x="5114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5114" y="265"/>
                  </a:lnTo>
                  <a:lnTo>
                    <a:pt x="5114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9" name="Google Shape;2209;p57"/>
            <p:cNvSpPr/>
            <p:nvPr/>
          </p:nvSpPr>
          <p:spPr>
            <a:xfrm>
              <a:off x="2419115" y="1630282"/>
              <a:ext cx="285729" cy="15337"/>
            </a:xfrm>
            <a:custGeom>
              <a:rect b="b" l="l" r="r" t="t"/>
              <a:pathLst>
                <a:path extrusionOk="0" fill="none" h="265" w="4937">
                  <a:moveTo>
                    <a:pt x="4937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4937" y="265"/>
                  </a:lnTo>
                  <a:lnTo>
                    <a:pt x="4937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0" name="Google Shape;2210;p57"/>
            <p:cNvSpPr/>
            <p:nvPr/>
          </p:nvSpPr>
          <p:spPr>
            <a:xfrm>
              <a:off x="1158951" y="1630282"/>
              <a:ext cx="15337" cy="15337"/>
            </a:xfrm>
            <a:custGeom>
              <a:rect b="b" l="l" r="r" t="t"/>
              <a:pathLst>
                <a:path extrusionOk="0" h="265" w="265">
                  <a:moveTo>
                    <a:pt x="0" y="0"/>
                  </a:move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1" name="Google Shape;2211;p57"/>
            <p:cNvSpPr/>
            <p:nvPr/>
          </p:nvSpPr>
          <p:spPr>
            <a:xfrm>
              <a:off x="1158951" y="1630282"/>
              <a:ext cx="15337" cy="15337"/>
            </a:xfrm>
            <a:custGeom>
              <a:rect b="b" l="l" r="r" t="t"/>
              <a:pathLst>
                <a:path extrusionOk="0" fill="none" h="265" w="265">
                  <a:moveTo>
                    <a:pt x="265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2" name="Google Shape;2212;p57"/>
            <p:cNvSpPr/>
            <p:nvPr/>
          </p:nvSpPr>
          <p:spPr>
            <a:xfrm>
              <a:off x="1470143" y="1630282"/>
              <a:ext cx="15395" cy="15337"/>
            </a:xfrm>
            <a:custGeom>
              <a:rect b="b" l="l" r="r" t="t"/>
              <a:pathLst>
                <a:path extrusionOk="0" h="265" w="266">
                  <a:moveTo>
                    <a:pt x="1" y="0"/>
                  </a:move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3" name="Google Shape;2213;p57"/>
            <p:cNvSpPr/>
            <p:nvPr/>
          </p:nvSpPr>
          <p:spPr>
            <a:xfrm>
              <a:off x="1470143" y="1630282"/>
              <a:ext cx="15395" cy="15337"/>
            </a:xfrm>
            <a:custGeom>
              <a:rect b="b" l="l" r="r" t="t"/>
              <a:pathLst>
                <a:path extrusionOk="0" fill="none" h="265" w="266">
                  <a:moveTo>
                    <a:pt x="265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4" name="Google Shape;2214;p57"/>
            <p:cNvSpPr/>
            <p:nvPr/>
          </p:nvSpPr>
          <p:spPr>
            <a:xfrm>
              <a:off x="1781393" y="1630282"/>
              <a:ext cx="15337" cy="15337"/>
            </a:xfrm>
            <a:custGeom>
              <a:rect b="b" l="l" r="r" t="t"/>
              <a:pathLst>
                <a:path extrusionOk="0" h="265" w="265">
                  <a:moveTo>
                    <a:pt x="0" y="0"/>
                  </a:move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5" name="Google Shape;2215;p57"/>
            <p:cNvSpPr/>
            <p:nvPr/>
          </p:nvSpPr>
          <p:spPr>
            <a:xfrm>
              <a:off x="1781393" y="1630282"/>
              <a:ext cx="15337" cy="15337"/>
            </a:xfrm>
            <a:custGeom>
              <a:rect b="b" l="l" r="r" t="t"/>
              <a:pathLst>
                <a:path extrusionOk="0" fill="none" h="265" w="265">
                  <a:moveTo>
                    <a:pt x="265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6" name="Google Shape;2216;p57"/>
            <p:cNvSpPr/>
            <p:nvPr/>
          </p:nvSpPr>
          <p:spPr>
            <a:xfrm>
              <a:off x="2092586" y="1630282"/>
              <a:ext cx="15337" cy="15337"/>
            </a:xfrm>
            <a:custGeom>
              <a:rect b="b" l="l" r="r" t="t"/>
              <a:pathLst>
                <a:path extrusionOk="0" h="265" w="265">
                  <a:moveTo>
                    <a:pt x="0" y="0"/>
                  </a:move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7" name="Google Shape;2217;p57"/>
            <p:cNvSpPr/>
            <p:nvPr/>
          </p:nvSpPr>
          <p:spPr>
            <a:xfrm>
              <a:off x="2092586" y="1630282"/>
              <a:ext cx="15337" cy="15337"/>
            </a:xfrm>
            <a:custGeom>
              <a:rect b="b" l="l" r="r" t="t"/>
              <a:pathLst>
                <a:path extrusionOk="0" fill="none" h="265" w="265">
                  <a:moveTo>
                    <a:pt x="265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8" name="Google Shape;2218;p57"/>
            <p:cNvSpPr/>
            <p:nvPr/>
          </p:nvSpPr>
          <p:spPr>
            <a:xfrm>
              <a:off x="2403778" y="1630282"/>
              <a:ext cx="15395" cy="15337"/>
            </a:xfrm>
            <a:custGeom>
              <a:rect b="b" l="l" r="r" t="t"/>
              <a:pathLst>
                <a:path extrusionOk="0" h="265" w="266">
                  <a:moveTo>
                    <a:pt x="1" y="0"/>
                  </a:move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9" name="Google Shape;2219;p57"/>
            <p:cNvSpPr/>
            <p:nvPr/>
          </p:nvSpPr>
          <p:spPr>
            <a:xfrm>
              <a:off x="2403778" y="1630282"/>
              <a:ext cx="15395" cy="15337"/>
            </a:xfrm>
            <a:custGeom>
              <a:rect b="b" l="l" r="r" t="t"/>
              <a:pathLst>
                <a:path extrusionOk="0" fill="none" h="265" w="266">
                  <a:moveTo>
                    <a:pt x="265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0" name="Google Shape;2220;p57"/>
            <p:cNvSpPr/>
            <p:nvPr/>
          </p:nvSpPr>
          <p:spPr>
            <a:xfrm>
              <a:off x="2704785" y="1630282"/>
              <a:ext cx="17941" cy="15337"/>
            </a:xfrm>
            <a:custGeom>
              <a:rect b="b" l="l" r="r" t="t"/>
              <a:pathLst>
                <a:path extrusionOk="0" h="265" w="310">
                  <a:moveTo>
                    <a:pt x="1" y="0"/>
                  </a:moveTo>
                  <a:lnTo>
                    <a:pt x="1" y="265"/>
                  </a:lnTo>
                  <a:lnTo>
                    <a:pt x="309" y="265"/>
                  </a:lnTo>
                  <a:lnTo>
                    <a:pt x="3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1" name="Google Shape;2221;p57"/>
            <p:cNvSpPr/>
            <p:nvPr/>
          </p:nvSpPr>
          <p:spPr>
            <a:xfrm>
              <a:off x="2704785" y="1630282"/>
              <a:ext cx="17941" cy="15337"/>
            </a:xfrm>
            <a:custGeom>
              <a:rect b="b" l="l" r="r" t="t"/>
              <a:pathLst>
                <a:path extrusionOk="0" fill="none" h="265" w="310">
                  <a:moveTo>
                    <a:pt x="309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309" y="265"/>
                  </a:lnTo>
                  <a:lnTo>
                    <a:pt x="309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2" name="Google Shape;2222;p57"/>
            <p:cNvSpPr/>
            <p:nvPr/>
          </p:nvSpPr>
          <p:spPr>
            <a:xfrm>
              <a:off x="1174230" y="1938928"/>
              <a:ext cx="1530620" cy="17941"/>
            </a:xfrm>
            <a:custGeom>
              <a:rect b="b" l="l" r="r" t="t"/>
              <a:pathLst>
                <a:path extrusionOk="0" h="310" w="26447">
                  <a:moveTo>
                    <a:pt x="1" y="1"/>
                  </a:moveTo>
                  <a:lnTo>
                    <a:pt x="1" y="309"/>
                  </a:lnTo>
                  <a:lnTo>
                    <a:pt x="5114" y="309"/>
                  </a:lnTo>
                  <a:lnTo>
                    <a:pt x="5114" y="1"/>
                  </a:lnTo>
                  <a:close/>
                  <a:moveTo>
                    <a:pt x="5378" y="1"/>
                  </a:moveTo>
                  <a:lnTo>
                    <a:pt x="5378" y="309"/>
                  </a:lnTo>
                  <a:lnTo>
                    <a:pt x="10491" y="309"/>
                  </a:lnTo>
                  <a:lnTo>
                    <a:pt x="10491" y="1"/>
                  </a:lnTo>
                  <a:close/>
                  <a:moveTo>
                    <a:pt x="10756" y="1"/>
                  </a:moveTo>
                  <a:lnTo>
                    <a:pt x="10756" y="309"/>
                  </a:lnTo>
                  <a:lnTo>
                    <a:pt x="15868" y="309"/>
                  </a:lnTo>
                  <a:lnTo>
                    <a:pt x="15868" y="1"/>
                  </a:lnTo>
                  <a:close/>
                  <a:moveTo>
                    <a:pt x="16133" y="1"/>
                  </a:moveTo>
                  <a:lnTo>
                    <a:pt x="16133" y="309"/>
                  </a:lnTo>
                  <a:lnTo>
                    <a:pt x="21246" y="309"/>
                  </a:lnTo>
                  <a:lnTo>
                    <a:pt x="21246" y="1"/>
                  </a:lnTo>
                  <a:close/>
                  <a:moveTo>
                    <a:pt x="21510" y="1"/>
                  </a:moveTo>
                  <a:lnTo>
                    <a:pt x="21510" y="309"/>
                  </a:lnTo>
                  <a:lnTo>
                    <a:pt x="26447" y="309"/>
                  </a:lnTo>
                  <a:lnTo>
                    <a:pt x="264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3" name="Google Shape;2223;p57"/>
            <p:cNvSpPr/>
            <p:nvPr/>
          </p:nvSpPr>
          <p:spPr>
            <a:xfrm>
              <a:off x="1158951" y="1938928"/>
              <a:ext cx="15337" cy="17941"/>
            </a:xfrm>
            <a:custGeom>
              <a:rect b="b" l="l" r="r" t="t"/>
              <a:pathLst>
                <a:path extrusionOk="0" h="310" w="265">
                  <a:moveTo>
                    <a:pt x="0" y="1"/>
                  </a:moveTo>
                  <a:lnTo>
                    <a:pt x="0" y="309"/>
                  </a:lnTo>
                  <a:lnTo>
                    <a:pt x="265" y="309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4" name="Google Shape;2224;p57"/>
            <p:cNvSpPr/>
            <p:nvPr/>
          </p:nvSpPr>
          <p:spPr>
            <a:xfrm>
              <a:off x="1158951" y="1938928"/>
              <a:ext cx="15337" cy="17941"/>
            </a:xfrm>
            <a:custGeom>
              <a:rect b="b" l="l" r="r" t="t"/>
              <a:pathLst>
                <a:path extrusionOk="0" fill="none" h="310" w="265">
                  <a:moveTo>
                    <a:pt x="265" y="1"/>
                  </a:moveTo>
                  <a:lnTo>
                    <a:pt x="0" y="1"/>
                  </a:lnTo>
                  <a:lnTo>
                    <a:pt x="0" y="309"/>
                  </a:lnTo>
                  <a:lnTo>
                    <a:pt x="265" y="309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5" name="Google Shape;2225;p57"/>
            <p:cNvSpPr/>
            <p:nvPr/>
          </p:nvSpPr>
          <p:spPr>
            <a:xfrm>
              <a:off x="1470143" y="1938928"/>
              <a:ext cx="15395" cy="17941"/>
            </a:xfrm>
            <a:custGeom>
              <a:rect b="b" l="l" r="r" t="t"/>
              <a:pathLst>
                <a:path extrusionOk="0" h="310" w="266">
                  <a:moveTo>
                    <a:pt x="1" y="1"/>
                  </a:moveTo>
                  <a:lnTo>
                    <a:pt x="1" y="309"/>
                  </a:lnTo>
                  <a:lnTo>
                    <a:pt x="265" y="309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6" name="Google Shape;2226;p57"/>
            <p:cNvSpPr/>
            <p:nvPr/>
          </p:nvSpPr>
          <p:spPr>
            <a:xfrm>
              <a:off x="1470143" y="1938928"/>
              <a:ext cx="15395" cy="17941"/>
            </a:xfrm>
            <a:custGeom>
              <a:rect b="b" l="l" r="r" t="t"/>
              <a:pathLst>
                <a:path extrusionOk="0" fill="none" h="310" w="266">
                  <a:moveTo>
                    <a:pt x="265" y="1"/>
                  </a:moveTo>
                  <a:lnTo>
                    <a:pt x="1" y="1"/>
                  </a:lnTo>
                  <a:lnTo>
                    <a:pt x="1" y="309"/>
                  </a:lnTo>
                  <a:lnTo>
                    <a:pt x="265" y="309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7" name="Google Shape;2227;p57"/>
            <p:cNvSpPr/>
            <p:nvPr/>
          </p:nvSpPr>
          <p:spPr>
            <a:xfrm>
              <a:off x="1781393" y="1938928"/>
              <a:ext cx="15337" cy="17941"/>
            </a:xfrm>
            <a:custGeom>
              <a:rect b="b" l="l" r="r" t="t"/>
              <a:pathLst>
                <a:path extrusionOk="0" h="310" w="265">
                  <a:moveTo>
                    <a:pt x="0" y="1"/>
                  </a:moveTo>
                  <a:lnTo>
                    <a:pt x="0" y="309"/>
                  </a:lnTo>
                  <a:lnTo>
                    <a:pt x="265" y="309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8" name="Google Shape;2228;p57"/>
            <p:cNvSpPr/>
            <p:nvPr/>
          </p:nvSpPr>
          <p:spPr>
            <a:xfrm>
              <a:off x="1781393" y="1938928"/>
              <a:ext cx="15337" cy="17941"/>
            </a:xfrm>
            <a:custGeom>
              <a:rect b="b" l="l" r="r" t="t"/>
              <a:pathLst>
                <a:path extrusionOk="0" fill="none" h="310" w="265">
                  <a:moveTo>
                    <a:pt x="265" y="1"/>
                  </a:moveTo>
                  <a:lnTo>
                    <a:pt x="0" y="1"/>
                  </a:lnTo>
                  <a:lnTo>
                    <a:pt x="0" y="309"/>
                  </a:lnTo>
                  <a:lnTo>
                    <a:pt x="265" y="309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9" name="Google Shape;2229;p57"/>
            <p:cNvSpPr/>
            <p:nvPr/>
          </p:nvSpPr>
          <p:spPr>
            <a:xfrm>
              <a:off x="2092586" y="1938928"/>
              <a:ext cx="15337" cy="17941"/>
            </a:xfrm>
            <a:custGeom>
              <a:rect b="b" l="l" r="r" t="t"/>
              <a:pathLst>
                <a:path extrusionOk="0" h="310" w="265">
                  <a:moveTo>
                    <a:pt x="0" y="1"/>
                  </a:moveTo>
                  <a:lnTo>
                    <a:pt x="0" y="309"/>
                  </a:lnTo>
                  <a:lnTo>
                    <a:pt x="265" y="309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0" name="Google Shape;2230;p57"/>
            <p:cNvSpPr/>
            <p:nvPr/>
          </p:nvSpPr>
          <p:spPr>
            <a:xfrm>
              <a:off x="2092586" y="1938928"/>
              <a:ext cx="15337" cy="17941"/>
            </a:xfrm>
            <a:custGeom>
              <a:rect b="b" l="l" r="r" t="t"/>
              <a:pathLst>
                <a:path extrusionOk="0" fill="none" h="310" w="265">
                  <a:moveTo>
                    <a:pt x="265" y="1"/>
                  </a:moveTo>
                  <a:lnTo>
                    <a:pt x="0" y="1"/>
                  </a:lnTo>
                  <a:lnTo>
                    <a:pt x="0" y="309"/>
                  </a:lnTo>
                  <a:lnTo>
                    <a:pt x="265" y="309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1" name="Google Shape;2231;p57"/>
            <p:cNvSpPr/>
            <p:nvPr/>
          </p:nvSpPr>
          <p:spPr>
            <a:xfrm>
              <a:off x="2403778" y="1938928"/>
              <a:ext cx="15395" cy="17941"/>
            </a:xfrm>
            <a:custGeom>
              <a:rect b="b" l="l" r="r" t="t"/>
              <a:pathLst>
                <a:path extrusionOk="0" h="310" w="266">
                  <a:moveTo>
                    <a:pt x="1" y="1"/>
                  </a:moveTo>
                  <a:lnTo>
                    <a:pt x="1" y="309"/>
                  </a:lnTo>
                  <a:lnTo>
                    <a:pt x="265" y="309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2" name="Google Shape;2232;p57"/>
            <p:cNvSpPr/>
            <p:nvPr/>
          </p:nvSpPr>
          <p:spPr>
            <a:xfrm>
              <a:off x="2403778" y="1938928"/>
              <a:ext cx="15395" cy="17941"/>
            </a:xfrm>
            <a:custGeom>
              <a:rect b="b" l="l" r="r" t="t"/>
              <a:pathLst>
                <a:path extrusionOk="0" fill="none" h="310" w="266">
                  <a:moveTo>
                    <a:pt x="265" y="1"/>
                  </a:moveTo>
                  <a:lnTo>
                    <a:pt x="1" y="1"/>
                  </a:lnTo>
                  <a:lnTo>
                    <a:pt x="1" y="309"/>
                  </a:lnTo>
                  <a:lnTo>
                    <a:pt x="265" y="309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3" name="Google Shape;2233;p57"/>
            <p:cNvSpPr/>
            <p:nvPr/>
          </p:nvSpPr>
          <p:spPr>
            <a:xfrm>
              <a:off x="2704785" y="1938928"/>
              <a:ext cx="17941" cy="17941"/>
            </a:xfrm>
            <a:custGeom>
              <a:rect b="b" l="l" r="r" t="t"/>
              <a:pathLst>
                <a:path extrusionOk="0" h="310" w="310">
                  <a:moveTo>
                    <a:pt x="1" y="1"/>
                  </a:moveTo>
                  <a:lnTo>
                    <a:pt x="1" y="309"/>
                  </a:lnTo>
                  <a:lnTo>
                    <a:pt x="309" y="309"/>
                  </a:lnTo>
                  <a:lnTo>
                    <a:pt x="30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4" name="Google Shape;2234;p57"/>
            <p:cNvSpPr/>
            <p:nvPr/>
          </p:nvSpPr>
          <p:spPr>
            <a:xfrm>
              <a:off x="2704785" y="1938928"/>
              <a:ext cx="17941" cy="17941"/>
            </a:xfrm>
            <a:custGeom>
              <a:rect b="b" l="l" r="r" t="t"/>
              <a:pathLst>
                <a:path extrusionOk="0" fill="none" h="310" w="310">
                  <a:moveTo>
                    <a:pt x="309" y="1"/>
                  </a:moveTo>
                  <a:lnTo>
                    <a:pt x="1" y="1"/>
                  </a:lnTo>
                  <a:lnTo>
                    <a:pt x="1" y="309"/>
                  </a:lnTo>
                  <a:lnTo>
                    <a:pt x="309" y="309"/>
                  </a:lnTo>
                  <a:lnTo>
                    <a:pt x="309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5" name="Google Shape;2235;p57"/>
            <p:cNvSpPr/>
            <p:nvPr/>
          </p:nvSpPr>
          <p:spPr>
            <a:xfrm>
              <a:off x="1174230" y="2250179"/>
              <a:ext cx="1530620" cy="15337"/>
            </a:xfrm>
            <a:custGeom>
              <a:rect b="b" l="l" r="r" t="t"/>
              <a:pathLst>
                <a:path extrusionOk="0" h="265" w="26447">
                  <a:moveTo>
                    <a:pt x="1" y="0"/>
                  </a:moveTo>
                  <a:lnTo>
                    <a:pt x="1" y="265"/>
                  </a:lnTo>
                  <a:lnTo>
                    <a:pt x="5114" y="265"/>
                  </a:lnTo>
                  <a:lnTo>
                    <a:pt x="5114" y="0"/>
                  </a:lnTo>
                  <a:close/>
                  <a:moveTo>
                    <a:pt x="5378" y="0"/>
                  </a:moveTo>
                  <a:lnTo>
                    <a:pt x="5378" y="265"/>
                  </a:lnTo>
                  <a:lnTo>
                    <a:pt x="10491" y="265"/>
                  </a:lnTo>
                  <a:lnTo>
                    <a:pt x="10491" y="0"/>
                  </a:lnTo>
                  <a:close/>
                  <a:moveTo>
                    <a:pt x="10756" y="0"/>
                  </a:moveTo>
                  <a:lnTo>
                    <a:pt x="10756" y="265"/>
                  </a:lnTo>
                  <a:lnTo>
                    <a:pt x="15868" y="265"/>
                  </a:lnTo>
                  <a:lnTo>
                    <a:pt x="15868" y="0"/>
                  </a:lnTo>
                  <a:close/>
                  <a:moveTo>
                    <a:pt x="16133" y="0"/>
                  </a:moveTo>
                  <a:lnTo>
                    <a:pt x="16133" y="265"/>
                  </a:lnTo>
                  <a:lnTo>
                    <a:pt x="21246" y="265"/>
                  </a:lnTo>
                  <a:lnTo>
                    <a:pt x="21246" y="0"/>
                  </a:lnTo>
                  <a:close/>
                  <a:moveTo>
                    <a:pt x="21510" y="0"/>
                  </a:moveTo>
                  <a:lnTo>
                    <a:pt x="21510" y="265"/>
                  </a:lnTo>
                  <a:lnTo>
                    <a:pt x="26447" y="265"/>
                  </a:lnTo>
                  <a:lnTo>
                    <a:pt x="264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6" name="Google Shape;2236;p57"/>
            <p:cNvSpPr/>
            <p:nvPr/>
          </p:nvSpPr>
          <p:spPr>
            <a:xfrm>
              <a:off x="1174230" y="2250179"/>
              <a:ext cx="295973" cy="15337"/>
            </a:xfrm>
            <a:custGeom>
              <a:rect b="b" l="l" r="r" t="t"/>
              <a:pathLst>
                <a:path extrusionOk="0" fill="none" h="265" w="5114">
                  <a:moveTo>
                    <a:pt x="5114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5114" y="265"/>
                  </a:lnTo>
                  <a:lnTo>
                    <a:pt x="5114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7" name="Google Shape;2237;p57"/>
            <p:cNvSpPr/>
            <p:nvPr/>
          </p:nvSpPr>
          <p:spPr>
            <a:xfrm>
              <a:off x="1485480" y="2250179"/>
              <a:ext cx="295973" cy="15337"/>
            </a:xfrm>
            <a:custGeom>
              <a:rect b="b" l="l" r="r" t="t"/>
              <a:pathLst>
                <a:path extrusionOk="0" fill="none" h="265" w="5114">
                  <a:moveTo>
                    <a:pt x="5113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5113" y="265"/>
                  </a:lnTo>
                  <a:lnTo>
                    <a:pt x="5113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8" name="Google Shape;2238;p57"/>
            <p:cNvSpPr/>
            <p:nvPr/>
          </p:nvSpPr>
          <p:spPr>
            <a:xfrm>
              <a:off x="1796672" y="2250179"/>
              <a:ext cx="295973" cy="15337"/>
            </a:xfrm>
            <a:custGeom>
              <a:rect b="b" l="l" r="r" t="t"/>
              <a:pathLst>
                <a:path extrusionOk="0" fill="none" h="265" w="5114">
                  <a:moveTo>
                    <a:pt x="5113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5113" y="265"/>
                  </a:lnTo>
                  <a:lnTo>
                    <a:pt x="5113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9" name="Google Shape;2239;p57"/>
            <p:cNvSpPr/>
            <p:nvPr/>
          </p:nvSpPr>
          <p:spPr>
            <a:xfrm>
              <a:off x="2107865" y="2250179"/>
              <a:ext cx="295973" cy="15337"/>
            </a:xfrm>
            <a:custGeom>
              <a:rect b="b" l="l" r="r" t="t"/>
              <a:pathLst>
                <a:path extrusionOk="0" fill="none" h="265" w="5114">
                  <a:moveTo>
                    <a:pt x="5114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5114" y="265"/>
                  </a:lnTo>
                  <a:lnTo>
                    <a:pt x="5114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0" name="Google Shape;2240;p57"/>
            <p:cNvSpPr/>
            <p:nvPr/>
          </p:nvSpPr>
          <p:spPr>
            <a:xfrm>
              <a:off x="2419115" y="2250179"/>
              <a:ext cx="285729" cy="15337"/>
            </a:xfrm>
            <a:custGeom>
              <a:rect b="b" l="l" r="r" t="t"/>
              <a:pathLst>
                <a:path extrusionOk="0" fill="none" h="265" w="4937">
                  <a:moveTo>
                    <a:pt x="4937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4937" y="265"/>
                  </a:lnTo>
                  <a:lnTo>
                    <a:pt x="4937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1" name="Google Shape;2241;p57"/>
            <p:cNvSpPr/>
            <p:nvPr/>
          </p:nvSpPr>
          <p:spPr>
            <a:xfrm>
              <a:off x="1158951" y="2250179"/>
              <a:ext cx="15337" cy="15337"/>
            </a:xfrm>
            <a:custGeom>
              <a:rect b="b" l="l" r="r" t="t"/>
              <a:pathLst>
                <a:path extrusionOk="0" h="265" w="265">
                  <a:moveTo>
                    <a:pt x="0" y="0"/>
                  </a:move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2" name="Google Shape;2242;p57"/>
            <p:cNvSpPr/>
            <p:nvPr/>
          </p:nvSpPr>
          <p:spPr>
            <a:xfrm>
              <a:off x="1158951" y="2250179"/>
              <a:ext cx="15337" cy="15337"/>
            </a:xfrm>
            <a:custGeom>
              <a:rect b="b" l="l" r="r" t="t"/>
              <a:pathLst>
                <a:path extrusionOk="0" fill="none" h="265" w="265">
                  <a:moveTo>
                    <a:pt x="265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3" name="Google Shape;2243;p57"/>
            <p:cNvSpPr/>
            <p:nvPr/>
          </p:nvSpPr>
          <p:spPr>
            <a:xfrm>
              <a:off x="1470143" y="2250179"/>
              <a:ext cx="15395" cy="15337"/>
            </a:xfrm>
            <a:custGeom>
              <a:rect b="b" l="l" r="r" t="t"/>
              <a:pathLst>
                <a:path extrusionOk="0" h="265" w="266">
                  <a:moveTo>
                    <a:pt x="1" y="0"/>
                  </a:move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4" name="Google Shape;2244;p57"/>
            <p:cNvSpPr/>
            <p:nvPr/>
          </p:nvSpPr>
          <p:spPr>
            <a:xfrm>
              <a:off x="1470143" y="2250179"/>
              <a:ext cx="15395" cy="15337"/>
            </a:xfrm>
            <a:custGeom>
              <a:rect b="b" l="l" r="r" t="t"/>
              <a:pathLst>
                <a:path extrusionOk="0" fill="none" h="265" w="266">
                  <a:moveTo>
                    <a:pt x="265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5" name="Google Shape;2245;p57"/>
            <p:cNvSpPr/>
            <p:nvPr/>
          </p:nvSpPr>
          <p:spPr>
            <a:xfrm>
              <a:off x="1781393" y="2250179"/>
              <a:ext cx="15337" cy="15337"/>
            </a:xfrm>
            <a:custGeom>
              <a:rect b="b" l="l" r="r" t="t"/>
              <a:pathLst>
                <a:path extrusionOk="0" h="265" w="265">
                  <a:moveTo>
                    <a:pt x="0" y="0"/>
                  </a:move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6" name="Google Shape;2246;p57"/>
            <p:cNvSpPr/>
            <p:nvPr/>
          </p:nvSpPr>
          <p:spPr>
            <a:xfrm>
              <a:off x="1781393" y="2250179"/>
              <a:ext cx="15337" cy="15337"/>
            </a:xfrm>
            <a:custGeom>
              <a:rect b="b" l="l" r="r" t="t"/>
              <a:pathLst>
                <a:path extrusionOk="0" fill="none" h="265" w="265">
                  <a:moveTo>
                    <a:pt x="265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7" name="Google Shape;2247;p57"/>
            <p:cNvSpPr/>
            <p:nvPr/>
          </p:nvSpPr>
          <p:spPr>
            <a:xfrm>
              <a:off x="2092586" y="2250179"/>
              <a:ext cx="15337" cy="15337"/>
            </a:xfrm>
            <a:custGeom>
              <a:rect b="b" l="l" r="r" t="t"/>
              <a:pathLst>
                <a:path extrusionOk="0" h="265" w="265">
                  <a:moveTo>
                    <a:pt x="0" y="0"/>
                  </a:move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8" name="Google Shape;2248;p57"/>
            <p:cNvSpPr/>
            <p:nvPr/>
          </p:nvSpPr>
          <p:spPr>
            <a:xfrm>
              <a:off x="2092586" y="2250179"/>
              <a:ext cx="15337" cy="15337"/>
            </a:xfrm>
            <a:custGeom>
              <a:rect b="b" l="l" r="r" t="t"/>
              <a:pathLst>
                <a:path extrusionOk="0" fill="none" h="265" w="265">
                  <a:moveTo>
                    <a:pt x="265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9" name="Google Shape;2249;p57"/>
            <p:cNvSpPr/>
            <p:nvPr/>
          </p:nvSpPr>
          <p:spPr>
            <a:xfrm>
              <a:off x="2403778" y="2250179"/>
              <a:ext cx="15395" cy="15337"/>
            </a:xfrm>
            <a:custGeom>
              <a:rect b="b" l="l" r="r" t="t"/>
              <a:pathLst>
                <a:path extrusionOk="0" h="265" w="266">
                  <a:moveTo>
                    <a:pt x="1" y="0"/>
                  </a:move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0" name="Google Shape;2250;p57"/>
            <p:cNvSpPr/>
            <p:nvPr/>
          </p:nvSpPr>
          <p:spPr>
            <a:xfrm>
              <a:off x="2403778" y="2250179"/>
              <a:ext cx="15395" cy="15337"/>
            </a:xfrm>
            <a:custGeom>
              <a:rect b="b" l="l" r="r" t="t"/>
              <a:pathLst>
                <a:path extrusionOk="0" fill="none" h="265" w="266">
                  <a:moveTo>
                    <a:pt x="265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1" name="Google Shape;2251;p57"/>
            <p:cNvSpPr/>
            <p:nvPr/>
          </p:nvSpPr>
          <p:spPr>
            <a:xfrm>
              <a:off x="2704785" y="2250179"/>
              <a:ext cx="17941" cy="15337"/>
            </a:xfrm>
            <a:custGeom>
              <a:rect b="b" l="l" r="r" t="t"/>
              <a:pathLst>
                <a:path extrusionOk="0" h="265" w="310">
                  <a:moveTo>
                    <a:pt x="1" y="0"/>
                  </a:moveTo>
                  <a:lnTo>
                    <a:pt x="1" y="265"/>
                  </a:lnTo>
                  <a:lnTo>
                    <a:pt x="309" y="265"/>
                  </a:lnTo>
                  <a:lnTo>
                    <a:pt x="3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2" name="Google Shape;2252;p57"/>
            <p:cNvSpPr/>
            <p:nvPr/>
          </p:nvSpPr>
          <p:spPr>
            <a:xfrm>
              <a:off x="2704785" y="2250179"/>
              <a:ext cx="17941" cy="15337"/>
            </a:xfrm>
            <a:custGeom>
              <a:rect b="b" l="l" r="r" t="t"/>
              <a:pathLst>
                <a:path extrusionOk="0" fill="none" h="265" w="310">
                  <a:moveTo>
                    <a:pt x="309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309" y="265"/>
                  </a:lnTo>
                  <a:lnTo>
                    <a:pt x="309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3" name="Google Shape;2253;p57"/>
            <p:cNvSpPr/>
            <p:nvPr/>
          </p:nvSpPr>
          <p:spPr>
            <a:xfrm>
              <a:off x="1174230" y="2561371"/>
              <a:ext cx="1530620" cy="15337"/>
            </a:xfrm>
            <a:custGeom>
              <a:rect b="b" l="l" r="r" t="t"/>
              <a:pathLst>
                <a:path extrusionOk="0" h="265" w="26447">
                  <a:moveTo>
                    <a:pt x="1" y="0"/>
                  </a:moveTo>
                  <a:lnTo>
                    <a:pt x="1" y="265"/>
                  </a:lnTo>
                  <a:lnTo>
                    <a:pt x="5114" y="265"/>
                  </a:lnTo>
                  <a:lnTo>
                    <a:pt x="5114" y="0"/>
                  </a:lnTo>
                  <a:close/>
                  <a:moveTo>
                    <a:pt x="5378" y="0"/>
                  </a:moveTo>
                  <a:lnTo>
                    <a:pt x="5378" y="265"/>
                  </a:lnTo>
                  <a:lnTo>
                    <a:pt x="10491" y="265"/>
                  </a:lnTo>
                  <a:lnTo>
                    <a:pt x="10491" y="0"/>
                  </a:lnTo>
                  <a:close/>
                  <a:moveTo>
                    <a:pt x="10756" y="0"/>
                  </a:moveTo>
                  <a:lnTo>
                    <a:pt x="10756" y="265"/>
                  </a:lnTo>
                  <a:lnTo>
                    <a:pt x="15868" y="265"/>
                  </a:lnTo>
                  <a:lnTo>
                    <a:pt x="15868" y="0"/>
                  </a:lnTo>
                  <a:close/>
                  <a:moveTo>
                    <a:pt x="16133" y="0"/>
                  </a:moveTo>
                  <a:lnTo>
                    <a:pt x="16133" y="265"/>
                  </a:lnTo>
                  <a:lnTo>
                    <a:pt x="21246" y="265"/>
                  </a:lnTo>
                  <a:lnTo>
                    <a:pt x="21246" y="0"/>
                  </a:lnTo>
                  <a:close/>
                  <a:moveTo>
                    <a:pt x="21510" y="0"/>
                  </a:moveTo>
                  <a:lnTo>
                    <a:pt x="21510" y="265"/>
                  </a:lnTo>
                  <a:lnTo>
                    <a:pt x="26447" y="265"/>
                  </a:lnTo>
                  <a:lnTo>
                    <a:pt x="264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4" name="Google Shape;2254;p57"/>
            <p:cNvSpPr/>
            <p:nvPr/>
          </p:nvSpPr>
          <p:spPr>
            <a:xfrm>
              <a:off x="1174230" y="2561371"/>
              <a:ext cx="295973" cy="15337"/>
            </a:xfrm>
            <a:custGeom>
              <a:rect b="b" l="l" r="r" t="t"/>
              <a:pathLst>
                <a:path extrusionOk="0" fill="none" h="265" w="5114">
                  <a:moveTo>
                    <a:pt x="5114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5114" y="265"/>
                  </a:lnTo>
                  <a:lnTo>
                    <a:pt x="5114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5" name="Google Shape;2255;p57"/>
            <p:cNvSpPr/>
            <p:nvPr/>
          </p:nvSpPr>
          <p:spPr>
            <a:xfrm>
              <a:off x="1485480" y="2561371"/>
              <a:ext cx="295973" cy="15337"/>
            </a:xfrm>
            <a:custGeom>
              <a:rect b="b" l="l" r="r" t="t"/>
              <a:pathLst>
                <a:path extrusionOk="0" fill="none" h="265" w="5114">
                  <a:moveTo>
                    <a:pt x="5113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5113" y="265"/>
                  </a:lnTo>
                  <a:lnTo>
                    <a:pt x="5113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6" name="Google Shape;2256;p57"/>
            <p:cNvSpPr/>
            <p:nvPr/>
          </p:nvSpPr>
          <p:spPr>
            <a:xfrm>
              <a:off x="1796672" y="2561371"/>
              <a:ext cx="295973" cy="15337"/>
            </a:xfrm>
            <a:custGeom>
              <a:rect b="b" l="l" r="r" t="t"/>
              <a:pathLst>
                <a:path extrusionOk="0" fill="none" h="265" w="5114">
                  <a:moveTo>
                    <a:pt x="5113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5113" y="265"/>
                  </a:lnTo>
                  <a:lnTo>
                    <a:pt x="5113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7" name="Google Shape;2257;p57"/>
            <p:cNvSpPr/>
            <p:nvPr/>
          </p:nvSpPr>
          <p:spPr>
            <a:xfrm>
              <a:off x="2107865" y="2561371"/>
              <a:ext cx="295973" cy="15337"/>
            </a:xfrm>
            <a:custGeom>
              <a:rect b="b" l="l" r="r" t="t"/>
              <a:pathLst>
                <a:path extrusionOk="0" fill="none" h="265" w="5114">
                  <a:moveTo>
                    <a:pt x="5114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5114" y="265"/>
                  </a:lnTo>
                  <a:lnTo>
                    <a:pt x="5114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8" name="Google Shape;2258;p57"/>
            <p:cNvSpPr/>
            <p:nvPr/>
          </p:nvSpPr>
          <p:spPr>
            <a:xfrm>
              <a:off x="2419115" y="2561371"/>
              <a:ext cx="285729" cy="15337"/>
            </a:xfrm>
            <a:custGeom>
              <a:rect b="b" l="l" r="r" t="t"/>
              <a:pathLst>
                <a:path extrusionOk="0" fill="none" h="265" w="4937">
                  <a:moveTo>
                    <a:pt x="4937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4937" y="265"/>
                  </a:lnTo>
                  <a:lnTo>
                    <a:pt x="4937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9" name="Google Shape;2259;p57"/>
            <p:cNvSpPr/>
            <p:nvPr/>
          </p:nvSpPr>
          <p:spPr>
            <a:xfrm>
              <a:off x="1158951" y="2561371"/>
              <a:ext cx="15337" cy="15337"/>
            </a:xfrm>
            <a:custGeom>
              <a:rect b="b" l="l" r="r" t="t"/>
              <a:pathLst>
                <a:path extrusionOk="0" h="265" w="265">
                  <a:moveTo>
                    <a:pt x="0" y="0"/>
                  </a:move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0" name="Google Shape;2260;p57"/>
            <p:cNvSpPr/>
            <p:nvPr/>
          </p:nvSpPr>
          <p:spPr>
            <a:xfrm>
              <a:off x="1158951" y="2561371"/>
              <a:ext cx="15337" cy="15337"/>
            </a:xfrm>
            <a:custGeom>
              <a:rect b="b" l="l" r="r" t="t"/>
              <a:pathLst>
                <a:path extrusionOk="0" fill="none" h="265" w="265">
                  <a:moveTo>
                    <a:pt x="265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1" name="Google Shape;2261;p57"/>
            <p:cNvSpPr/>
            <p:nvPr/>
          </p:nvSpPr>
          <p:spPr>
            <a:xfrm>
              <a:off x="1470143" y="2561371"/>
              <a:ext cx="15395" cy="15337"/>
            </a:xfrm>
            <a:custGeom>
              <a:rect b="b" l="l" r="r" t="t"/>
              <a:pathLst>
                <a:path extrusionOk="0" h="265" w="266">
                  <a:moveTo>
                    <a:pt x="1" y="0"/>
                  </a:move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2" name="Google Shape;2262;p57"/>
            <p:cNvSpPr/>
            <p:nvPr/>
          </p:nvSpPr>
          <p:spPr>
            <a:xfrm>
              <a:off x="1470143" y="2561371"/>
              <a:ext cx="15395" cy="15337"/>
            </a:xfrm>
            <a:custGeom>
              <a:rect b="b" l="l" r="r" t="t"/>
              <a:pathLst>
                <a:path extrusionOk="0" fill="none" h="265" w="266">
                  <a:moveTo>
                    <a:pt x="265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3" name="Google Shape;2263;p57"/>
            <p:cNvSpPr/>
            <p:nvPr/>
          </p:nvSpPr>
          <p:spPr>
            <a:xfrm>
              <a:off x="1781393" y="2561371"/>
              <a:ext cx="15337" cy="15337"/>
            </a:xfrm>
            <a:custGeom>
              <a:rect b="b" l="l" r="r" t="t"/>
              <a:pathLst>
                <a:path extrusionOk="0" h="265" w="265">
                  <a:moveTo>
                    <a:pt x="0" y="0"/>
                  </a:move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4" name="Google Shape;2264;p57"/>
            <p:cNvSpPr/>
            <p:nvPr/>
          </p:nvSpPr>
          <p:spPr>
            <a:xfrm>
              <a:off x="1781393" y="2561371"/>
              <a:ext cx="15337" cy="15337"/>
            </a:xfrm>
            <a:custGeom>
              <a:rect b="b" l="l" r="r" t="t"/>
              <a:pathLst>
                <a:path extrusionOk="0" fill="none" h="265" w="265">
                  <a:moveTo>
                    <a:pt x="265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5" name="Google Shape;2265;p57"/>
            <p:cNvSpPr/>
            <p:nvPr/>
          </p:nvSpPr>
          <p:spPr>
            <a:xfrm>
              <a:off x="2092586" y="2561371"/>
              <a:ext cx="15337" cy="15337"/>
            </a:xfrm>
            <a:custGeom>
              <a:rect b="b" l="l" r="r" t="t"/>
              <a:pathLst>
                <a:path extrusionOk="0" h="265" w="265">
                  <a:moveTo>
                    <a:pt x="0" y="0"/>
                  </a:move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6" name="Google Shape;2266;p57"/>
            <p:cNvSpPr/>
            <p:nvPr/>
          </p:nvSpPr>
          <p:spPr>
            <a:xfrm>
              <a:off x="2092586" y="2561371"/>
              <a:ext cx="15337" cy="15337"/>
            </a:xfrm>
            <a:custGeom>
              <a:rect b="b" l="l" r="r" t="t"/>
              <a:pathLst>
                <a:path extrusionOk="0" fill="none" h="265" w="265">
                  <a:moveTo>
                    <a:pt x="265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7" name="Google Shape;2267;p57"/>
            <p:cNvSpPr/>
            <p:nvPr/>
          </p:nvSpPr>
          <p:spPr>
            <a:xfrm>
              <a:off x="2403778" y="2561371"/>
              <a:ext cx="15395" cy="15337"/>
            </a:xfrm>
            <a:custGeom>
              <a:rect b="b" l="l" r="r" t="t"/>
              <a:pathLst>
                <a:path extrusionOk="0" h="265" w="266">
                  <a:moveTo>
                    <a:pt x="1" y="0"/>
                  </a:move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8" name="Google Shape;2268;p57"/>
            <p:cNvSpPr/>
            <p:nvPr/>
          </p:nvSpPr>
          <p:spPr>
            <a:xfrm>
              <a:off x="2403778" y="2561371"/>
              <a:ext cx="15395" cy="15337"/>
            </a:xfrm>
            <a:custGeom>
              <a:rect b="b" l="l" r="r" t="t"/>
              <a:pathLst>
                <a:path extrusionOk="0" fill="none" h="265" w="266">
                  <a:moveTo>
                    <a:pt x="265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9" name="Google Shape;2269;p57"/>
            <p:cNvSpPr/>
            <p:nvPr/>
          </p:nvSpPr>
          <p:spPr>
            <a:xfrm>
              <a:off x="2704785" y="2561371"/>
              <a:ext cx="17941" cy="15337"/>
            </a:xfrm>
            <a:custGeom>
              <a:rect b="b" l="l" r="r" t="t"/>
              <a:pathLst>
                <a:path extrusionOk="0" h="265" w="310">
                  <a:moveTo>
                    <a:pt x="1" y="0"/>
                  </a:moveTo>
                  <a:lnTo>
                    <a:pt x="1" y="265"/>
                  </a:lnTo>
                  <a:lnTo>
                    <a:pt x="309" y="265"/>
                  </a:lnTo>
                  <a:lnTo>
                    <a:pt x="3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0" name="Google Shape;2270;p57"/>
            <p:cNvSpPr/>
            <p:nvPr/>
          </p:nvSpPr>
          <p:spPr>
            <a:xfrm>
              <a:off x="2704785" y="2561371"/>
              <a:ext cx="17941" cy="15337"/>
            </a:xfrm>
            <a:custGeom>
              <a:rect b="b" l="l" r="r" t="t"/>
              <a:pathLst>
                <a:path extrusionOk="0" fill="none" h="265" w="310">
                  <a:moveTo>
                    <a:pt x="309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309" y="265"/>
                  </a:lnTo>
                  <a:lnTo>
                    <a:pt x="309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1" name="Google Shape;2271;p57"/>
            <p:cNvSpPr/>
            <p:nvPr/>
          </p:nvSpPr>
          <p:spPr>
            <a:xfrm>
              <a:off x="1174230" y="2872563"/>
              <a:ext cx="1530620" cy="15395"/>
            </a:xfrm>
            <a:custGeom>
              <a:rect b="b" l="l" r="r" t="t"/>
              <a:pathLst>
                <a:path extrusionOk="0" h="266" w="26447">
                  <a:moveTo>
                    <a:pt x="1" y="1"/>
                  </a:moveTo>
                  <a:lnTo>
                    <a:pt x="1" y="265"/>
                  </a:lnTo>
                  <a:lnTo>
                    <a:pt x="5114" y="265"/>
                  </a:lnTo>
                  <a:lnTo>
                    <a:pt x="5114" y="1"/>
                  </a:lnTo>
                  <a:close/>
                  <a:moveTo>
                    <a:pt x="5378" y="1"/>
                  </a:moveTo>
                  <a:lnTo>
                    <a:pt x="5378" y="265"/>
                  </a:lnTo>
                  <a:lnTo>
                    <a:pt x="10491" y="265"/>
                  </a:lnTo>
                  <a:lnTo>
                    <a:pt x="10491" y="1"/>
                  </a:lnTo>
                  <a:close/>
                  <a:moveTo>
                    <a:pt x="10756" y="1"/>
                  </a:moveTo>
                  <a:lnTo>
                    <a:pt x="10756" y="265"/>
                  </a:lnTo>
                  <a:lnTo>
                    <a:pt x="15868" y="265"/>
                  </a:lnTo>
                  <a:lnTo>
                    <a:pt x="15868" y="1"/>
                  </a:lnTo>
                  <a:close/>
                  <a:moveTo>
                    <a:pt x="16133" y="1"/>
                  </a:moveTo>
                  <a:lnTo>
                    <a:pt x="16133" y="265"/>
                  </a:lnTo>
                  <a:lnTo>
                    <a:pt x="21246" y="265"/>
                  </a:lnTo>
                  <a:lnTo>
                    <a:pt x="21246" y="1"/>
                  </a:lnTo>
                  <a:close/>
                  <a:moveTo>
                    <a:pt x="21510" y="1"/>
                  </a:moveTo>
                  <a:lnTo>
                    <a:pt x="21510" y="265"/>
                  </a:lnTo>
                  <a:lnTo>
                    <a:pt x="26447" y="265"/>
                  </a:lnTo>
                  <a:lnTo>
                    <a:pt x="264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2" name="Google Shape;2272;p57"/>
            <p:cNvSpPr/>
            <p:nvPr/>
          </p:nvSpPr>
          <p:spPr>
            <a:xfrm>
              <a:off x="1158951" y="2872563"/>
              <a:ext cx="15337" cy="15395"/>
            </a:xfrm>
            <a:custGeom>
              <a:rect b="b" l="l" r="r" t="t"/>
              <a:pathLst>
                <a:path extrusionOk="0" h="266" w="265">
                  <a:moveTo>
                    <a:pt x="0" y="1"/>
                  </a:moveTo>
                  <a:lnTo>
                    <a:pt x="0" y="265"/>
                  </a:lnTo>
                  <a:lnTo>
                    <a:pt x="265" y="265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3" name="Google Shape;2273;p57"/>
            <p:cNvSpPr/>
            <p:nvPr/>
          </p:nvSpPr>
          <p:spPr>
            <a:xfrm>
              <a:off x="1158951" y="2872563"/>
              <a:ext cx="15337" cy="15395"/>
            </a:xfrm>
            <a:custGeom>
              <a:rect b="b" l="l" r="r" t="t"/>
              <a:pathLst>
                <a:path extrusionOk="0" fill="none" h="266" w="265">
                  <a:moveTo>
                    <a:pt x="265" y="1"/>
                  </a:moveTo>
                  <a:lnTo>
                    <a:pt x="0" y="1"/>
                  </a:lnTo>
                  <a:lnTo>
                    <a:pt x="0" y="265"/>
                  </a:lnTo>
                  <a:lnTo>
                    <a:pt x="265" y="265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4" name="Google Shape;2274;p57"/>
            <p:cNvSpPr/>
            <p:nvPr/>
          </p:nvSpPr>
          <p:spPr>
            <a:xfrm>
              <a:off x="1470143" y="2872563"/>
              <a:ext cx="15395" cy="15395"/>
            </a:xfrm>
            <a:custGeom>
              <a:rect b="b" l="l" r="r" t="t"/>
              <a:pathLst>
                <a:path extrusionOk="0" h="266" w="266">
                  <a:moveTo>
                    <a:pt x="1" y="1"/>
                  </a:moveTo>
                  <a:lnTo>
                    <a:pt x="1" y="265"/>
                  </a:lnTo>
                  <a:lnTo>
                    <a:pt x="265" y="265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5" name="Google Shape;2275;p57"/>
            <p:cNvSpPr/>
            <p:nvPr/>
          </p:nvSpPr>
          <p:spPr>
            <a:xfrm>
              <a:off x="1470143" y="2872563"/>
              <a:ext cx="15395" cy="15395"/>
            </a:xfrm>
            <a:custGeom>
              <a:rect b="b" l="l" r="r" t="t"/>
              <a:pathLst>
                <a:path extrusionOk="0" fill="none" h="266" w="266">
                  <a:moveTo>
                    <a:pt x="265" y="1"/>
                  </a:moveTo>
                  <a:lnTo>
                    <a:pt x="1" y="1"/>
                  </a:lnTo>
                  <a:lnTo>
                    <a:pt x="1" y="265"/>
                  </a:lnTo>
                  <a:lnTo>
                    <a:pt x="265" y="265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6" name="Google Shape;2276;p57"/>
            <p:cNvSpPr/>
            <p:nvPr/>
          </p:nvSpPr>
          <p:spPr>
            <a:xfrm>
              <a:off x="1781393" y="2872563"/>
              <a:ext cx="15337" cy="15395"/>
            </a:xfrm>
            <a:custGeom>
              <a:rect b="b" l="l" r="r" t="t"/>
              <a:pathLst>
                <a:path extrusionOk="0" h="266" w="265">
                  <a:moveTo>
                    <a:pt x="0" y="1"/>
                  </a:moveTo>
                  <a:lnTo>
                    <a:pt x="0" y="265"/>
                  </a:lnTo>
                  <a:lnTo>
                    <a:pt x="265" y="265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7" name="Google Shape;2277;p57"/>
            <p:cNvSpPr/>
            <p:nvPr/>
          </p:nvSpPr>
          <p:spPr>
            <a:xfrm>
              <a:off x="1781393" y="2872563"/>
              <a:ext cx="15337" cy="15395"/>
            </a:xfrm>
            <a:custGeom>
              <a:rect b="b" l="l" r="r" t="t"/>
              <a:pathLst>
                <a:path extrusionOk="0" fill="none" h="266" w="265">
                  <a:moveTo>
                    <a:pt x="265" y="1"/>
                  </a:moveTo>
                  <a:lnTo>
                    <a:pt x="0" y="1"/>
                  </a:lnTo>
                  <a:lnTo>
                    <a:pt x="0" y="265"/>
                  </a:lnTo>
                  <a:lnTo>
                    <a:pt x="265" y="265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8" name="Google Shape;2278;p57"/>
            <p:cNvSpPr/>
            <p:nvPr/>
          </p:nvSpPr>
          <p:spPr>
            <a:xfrm>
              <a:off x="2092586" y="2872563"/>
              <a:ext cx="15337" cy="15395"/>
            </a:xfrm>
            <a:custGeom>
              <a:rect b="b" l="l" r="r" t="t"/>
              <a:pathLst>
                <a:path extrusionOk="0" h="266" w="265">
                  <a:moveTo>
                    <a:pt x="0" y="1"/>
                  </a:moveTo>
                  <a:lnTo>
                    <a:pt x="0" y="265"/>
                  </a:lnTo>
                  <a:lnTo>
                    <a:pt x="265" y="265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9" name="Google Shape;2279;p57"/>
            <p:cNvSpPr/>
            <p:nvPr/>
          </p:nvSpPr>
          <p:spPr>
            <a:xfrm>
              <a:off x="2092586" y="2872563"/>
              <a:ext cx="15337" cy="15395"/>
            </a:xfrm>
            <a:custGeom>
              <a:rect b="b" l="l" r="r" t="t"/>
              <a:pathLst>
                <a:path extrusionOk="0" fill="none" h="266" w="265">
                  <a:moveTo>
                    <a:pt x="265" y="1"/>
                  </a:moveTo>
                  <a:lnTo>
                    <a:pt x="0" y="1"/>
                  </a:lnTo>
                  <a:lnTo>
                    <a:pt x="0" y="265"/>
                  </a:lnTo>
                  <a:lnTo>
                    <a:pt x="265" y="265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0" name="Google Shape;2280;p57"/>
            <p:cNvSpPr/>
            <p:nvPr/>
          </p:nvSpPr>
          <p:spPr>
            <a:xfrm>
              <a:off x="2403778" y="2872563"/>
              <a:ext cx="15395" cy="15395"/>
            </a:xfrm>
            <a:custGeom>
              <a:rect b="b" l="l" r="r" t="t"/>
              <a:pathLst>
                <a:path extrusionOk="0" h="266" w="266">
                  <a:moveTo>
                    <a:pt x="1" y="1"/>
                  </a:moveTo>
                  <a:lnTo>
                    <a:pt x="1" y="265"/>
                  </a:lnTo>
                  <a:lnTo>
                    <a:pt x="265" y="265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1" name="Google Shape;2281;p57"/>
            <p:cNvSpPr/>
            <p:nvPr/>
          </p:nvSpPr>
          <p:spPr>
            <a:xfrm>
              <a:off x="2403778" y="2872563"/>
              <a:ext cx="15395" cy="15395"/>
            </a:xfrm>
            <a:custGeom>
              <a:rect b="b" l="l" r="r" t="t"/>
              <a:pathLst>
                <a:path extrusionOk="0" fill="none" h="266" w="266">
                  <a:moveTo>
                    <a:pt x="265" y="1"/>
                  </a:moveTo>
                  <a:lnTo>
                    <a:pt x="1" y="1"/>
                  </a:lnTo>
                  <a:lnTo>
                    <a:pt x="1" y="265"/>
                  </a:lnTo>
                  <a:lnTo>
                    <a:pt x="265" y="265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2" name="Google Shape;2282;p57"/>
            <p:cNvSpPr/>
            <p:nvPr/>
          </p:nvSpPr>
          <p:spPr>
            <a:xfrm>
              <a:off x="2704785" y="2872563"/>
              <a:ext cx="17941" cy="15395"/>
            </a:xfrm>
            <a:custGeom>
              <a:rect b="b" l="l" r="r" t="t"/>
              <a:pathLst>
                <a:path extrusionOk="0" h="266" w="310">
                  <a:moveTo>
                    <a:pt x="1" y="1"/>
                  </a:moveTo>
                  <a:lnTo>
                    <a:pt x="1" y="265"/>
                  </a:lnTo>
                  <a:lnTo>
                    <a:pt x="309" y="265"/>
                  </a:lnTo>
                  <a:lnTo>
                    <a:pt x="30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3" name="Google Shape;2283;p57"/>
            <p:cNvSpPr/>
            <p:nvPr/>
          </p:nvSpPr>
          <p:spPr>
            <a:xfrm>
              <a:off x="2704785" y="2872563"/>
              <a:ext cx="17941" cy="15395"/>
            </a:xfrm>
            <a:custGeom>
              <a:rect b="b" l="l" r="r" t="t"/>
              <a:pathLst>
                <a:path extrusionOk="0" fill="none" h="266" w="310">
                  <a:moveTo>
                    <a:pt x="309" y="1"/>
                  </a:moveTo>
                  <a:lnTo>
                    <a:pt x="1" y="1"/>
                  </a:lnTo>
                  <a:lnTo>
                    <a:pt x="1" y="265"/>
                  </a:lnTo>
                  <a:lnTo>
                    <a:pt x="309" y="265"/>
                  </a:lnTo>
                  <a:lnTo>
                    <a:pt x="309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4" name="Google Shape;2284;p57"/>
            <p:cNvSpPr/>
            <p:nvPr/>
          </p:nvSpPr>
          <p:spPr>
            <a:xfrm>
              <a:off x="1174230" y="3183814"/>
              <a:ext cx="1530620" cy="15337"/>
            </a:xfrm>
            <a:custGeom>
              <a:rect b="b" l="l" r="r" t="t"/>
              <a:pathLst>
                <a:path extrusionOk="0" h="265" w="26447">
                  <a:moveTo>
                    <a:pt x="1" y="0"/>
                  </a:moveTo>
                  <a:lnTo>
                    <a:pt x="1" y="265"/>
                  </a:lnTo>
                  <a:lnTo>
                    <a:pt x="5114" y="265"/>
                  </a:lnTo>
                  <a:lnTo>
                    <a:pt x="5114" y="0"/>
                  </a:lnTo>
                  <a:close/>
                  <a:moveTo>
                    <a:pt x="5378" y="0"/>
                  </a:moveTo>
                  <a:lnTo>
                    <a:pt x="5378" y="265"/>
                  </a:lnTo>
                  <a:lnTo>
                    <a:pt x="10491" y="265"/>
                  </a:lnTo>
                  <a:lnTo>
                    <a:pt x="10491" y="0"/>
                  </a:lnTo>
                  <a:close/>
                  <a:moveTo>
                    <a:pt x="10756" y="0"/>
                  </a:moveTo>
                  <a:lnTo>
                    <a:pt x="10756" y="265"/>
                  </a:lnTo>
                  <a:lnTo>
                    <a:pt x="15868" y="265"/>
                  </a:lnTo>
                  <a:lnTo>
                    <a:pt x="15868" y="0"/>
                  </a:lnTo>
                  <a:close/>
                  <a:moveTo>
                    <a:pt x="16133" y="0"/>
                  </a:moveTo>
                  <a:lnTo>
                    <a:pt x="16133" y="265"/>
                  </a:lnTo>
                  <a:lnTo>
                    <a:pt x="21246" y="265"/>
                  </a:lnTo>
                  <a:lnTo>
                    <a:pt x="21246" y="0"/>
                  </a:lnTo>
                  <a:close/>
                  <a:moveTo>
                    <a:pt x="21510" y="0"/>
                  </a:moveTo>
                  <a:lnTo>
                    <a:pt x="21510" y="265"/>
                  </a:lnTo>
                  <a:lnTo>
                    <a:pt x="26447" y="265"/>
                  </a:lnTo>
                  <a:lnTo>
                    <a:pt x="264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5" name="Google Shape;2285;p57"/>
            <p:cNvSpPr/>
            <p:nvPr/>
          </p:nvSpPr>
          <p:spPr>
            <a:xfrm>
              <a:off x="1174230" y="3183814"/>
              <a:ext cx="295973" cy="15337"/>
            </a:xfrm>
            <a:custGeom>
              <a:rect b="b" l="l" r="r" t="t"/>
              <a:pathLst>
                <a:path extrusionOk="0" fill="none" h="265" w="5114">
                  <a:moveTo>
                    <a:pt x="5114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5114" y="265"/>
                  </a:lnTo>
                  <a:lnTo>
                    <a:pt x="5114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6" name="Google Shape;2286;p57"/>
            <p:cNvSpPr/>
            <p:nvPr/>
          </p:nvSpPr>
          <p:spPr>
            <a:xfrm>
              <a:off x="1485480" y="3183814"/>
              <a:ext cx="295973" cy="15337"/>
            </a:xfrm>
            <a:custGeom>
              <a:rect b="b" l="l" r="r" t="t"/>
              <a:pathLst>
                <a:path extrusionOk="0" fill="none" h="265" w="5114">
                  <a:moveTo>
                    <a:pt x="5113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5113" y="265"/>
                  </a:lnTo>
                  <a:lnTo>
                    <a:pt x="5113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7" name="Google Shape;2287;p57"/>
            <p:cNvSpPr/>
            <p:nvPr/>
          </p:nvSpPr>
          <p:spPr>
            <a:xfrm>
              <a:off x="1796672" y="3183814"/>
              <a:ext cx="295973" cy="15337"/>
            </a:xfrm>
            <a:custGeom>
              <a:rect b="b" l="l" r="r" t="t"/>
              <a:pathLst>
                <a:path extrusionOk="0" fill="none" h="265" w="5114">
                  <a:moveTo>
                    <a:pt x="5113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5113" y="265"/>
                  </a:lnTo>
                  <a:lnTo>
                    <a:pt x="5113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8" name="Google Shape;2288;p57"/>
            <p:cNvSpPr/>
            <p:nvPr/>
          </p:nvSpPr>
          <p:spPr>
            <a:xfrm>
              <a:off x="2107865" y="3183814"/>
              <a:ext cx="295973" cy="15337"/>
            </a:xfrm>
            <a:custGeom>
              <a:rect b="b" l="l" r="r" t="t"/>
              <a:pathLst>
                <a:path extrusionOk="0" fill="none" h="265" w="5114">
                  <a:moveTo>
                    <a:pt x="5114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5114" y="265"/>
                  </a:lnTo>
                  <a:lnTo>
                    <a:pt x="5114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9" name="Google Shape;2289;p57"/>
            <p:cNvSpPr/>
            <p:nvPr/>
          </p:nvSpPr>
          <p:spPr>
            <a:xfrm>
              <a:off x="2419115" y="3183814"/>
              <a:ext cx="285729" cy="15337"/>
            </a:xfrm>
            <a:custGeom>
              <a:rect b="b" l="l" r="r" t="t"/>
              <a:pathLst>
                <a:path extrusionOk="0" fill="none" h="265" w="4937">
                  <a:moveTo>
                    <a:pt x="4937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4937" y="265"/>
                  </a:lnTo>
                  <a:lnTo>
                    <a:pt x="4937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0" name="Google Shape;2290;p57"/>
            <p:cNvSpPr/>
            <p:nvPr/>
          </p:nvSpPr>
          <p:spPr>
            <a:xfrm>
              <a:off x="1158951" y="3183814"/>
              <a:ext cx="15337" cy="15337"/>
            </a:xfrm>
            <a:custGeom>
              <a:rect b="b" l="l" r="r" t="t"/>
              <a:pathLst>
                <a:path extrusionOk="0" h="265" w="265">
                  <a:moveTo>
                    <a:pt x="0" y="0"/>
                  </a:move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1" name="Google Shape;2291;p57"/>
            <p:cNvSpPr/>
            <p:nvPr/>
          </p:nvSpPr>
          <p:spPr>
            <a:xfrm>
              <a:off x="1158951" y="3183814"/>
              <a:ext cx="15337" cy="15337"/>
            </a:xfrm>
            <a:custGeom>
              <a:rect b="b" l="l" r="r" t="t"/>
              <a:pathLst>
                <a:path extrusionOk="0" fill="none" h="265" w="265">
                  <a:moveTo>
                    <a:pt x="265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2" name="Google Shape;2292;p57"/>
            <p:cNvSpPr/>
            <p:nvPr/>
          </p:nvSpPr>
          <p:spPr>
            <a:xfrm>
              <a:off x="1470143" y="3183814"/>
              <a:ext cx="15395" cy="15337"/>
            </a:xfrm>
            <a:custGeom>
              <a:rect b="b" l="l" r="r" t="t"/>
              <a:pathLst>
                <a:path extrusionOk="0" h="265" w="266">
                  <a:moveTo>
                    <a:pt x="1" y="0"/>
                  </a:move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3" name="Google Shape;2293;p57"/>
            <p:cNvSpPr/>
            <p:nvPr/>
          </p:nvSpPr>
          <p:spPr>
            <a:xfrm>
              <a:off x="1470143" y="3183814"/>
              <a:ext cx="15395" cy="15337"/>
            </a:xfrm>
            <a:custGeom>
              <a:rect b="b" l="l" r="r" t="t"/>
              <a:pathLst>
                <a:path extrusionOk="0" fill="none" h="265" w="266">
                  <a:moveTo>
                    <a:pt x="265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4" name="Google Shape;2294;p57"/>
            <p:cNvSpPr/>
            <p:nvPr/>
          </p:nvSpPr>
          <p:spPr>
            <a:xfrm>
              <a:off x="1781393" y="3183814"/>
              <a:ext cx="15337" cy="15337"/>
            </a:xfrm>
            <a:custGeom>
              <a:rect b="b" l="l" r="r" t="t"/>
              <a:pathLst>
                <a:path extrusionOk="0" h="265" w="265">
                  <a:moveTo>
                    <a:pt x="0" y="0"/>
                  </a:move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5" name="Google Shape;2295;p57"/>
            <p:cNvSpPr/>
            <p:nvPr/>
          </p:nvSpPr>
          <p:spPr>
            <a:xfrm>
              <a:off x="1781393" y="3183814"/>
              <a:ext cx="15337" cy="15337"/>
            </a:xfrm>
            <a:custGeom>
              <a:rect b="b" l="l" r="r" t="t"/>
              <a:pathLst>
                <a:path extrusionOk="0" fill="none" h="265" w="265">
                  <a:moveTo>
                    <a:pt x="265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6" name="Google Shape;2296;p57"/>
            <p:cNvSpPr/>
            <p:nvPr/>
          </p:nvSpPr>
          <p:spPr>
            <a:xfrm>
              <a:off x="2092586" y="3183814"/>
              <a:ext cx="15337" cy="15337"/>
            </a:xfrm>
            <a:custGeom>
              <a:rect b="b" l="l" r="r" t="t"/>
              <a:pathLst>
                <a:path extrusionOk="0" h="265" w="265">
                  <a:moveTo>
                    <a:pt x="0" y="0"/>
                  </a:move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7" name="Google Shape;2297;p57"/>
            <p:cNvSpPr/>
            <p:nvPr/>
          </p:nvSpPr>
          <p:spPr>
            <a:xfrm>
              <a:off x="2092586" y="3183814"/>
              <a:ext cx="15337" cy="15337"/>
            </a:xfrm>
            <a:custGeom>
              <a:rect b="b" l="l" r="r" t="t"/>
              <a:pathLst>
                <a:path extrusionOk="0" fill="none" h="265" w="265">
                  <a:moveTo>
                    <a:pt x="265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8" name="Google Shape;2298;p57"/>
            <p:cNvSpPr/>
            <p:nvPr/>
          </p:nvSpPr>
          <p:spPr>
            <a:xfrm>
              <a:off x="2403778" y="3183814"/>
              <a:ext cx="15395" cy="15337"/>
            </a:xfrm>
            <a:custGeom>
              <a:rect b="b" l="l" r="r" t="t"/>
              <a:pathLst>
                <a:path extrusionOk="0" h="265" w="266">
                  <a:moveTo>
                    <a:pt x="1" y="0"/>
                  </a:move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9" name="Google Shape;2299;p57"/>
            <p:cNvSpPr/>
            <p:nvPr/>
          </p:nvSpPr>
          <p:spPr>
            <a:xfrm>
              <a:off x="2403778" y="3183814"/>
              <a:ext cx="15395" cy="15337"/>
            </a:xfrm>
            <a:custGeom>
              <a:rect b="b" l="l" r="r" t="t"/>
              <a:pathLst>
                <a:path extrusionOk="0" fill="none" h="265" w="266">
                  <a:moveTo>
                    <a:pt x="265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0" name="Google Shape;2300;p57"/>
            <p:cNvSpPr/>
            <p:nvPr/>
          </p:nvSpPr>
          <p:spPr>
            <a:xfrm>
              <a:off x="2704785" y="3183814"/>
              <a:ext cx="17941" cy="15337"/>
            </a:xfrm>
            <a:custGeom>
              <a:rect b="b" l="l" r="r" t="t"/>
              <a:pathLst>
                <a:path extrusionOk="0" h="265" w="310">
                  <a:moveTo>
                    <a:pt x="1" y="0"/>
                  </a:moveTo>
                  <a:lnTo>
                    <a:pt x="1" y="265"/>
                  </a:lnTo>
                  <a:lnTo>
                    <a:pt x="309" y="265"/>
                  </a:lnTo>
                  <a:lnTo>
                    <a:pt x="3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1" name="Google Shape;2301;p57"/>
            <p:cNvSpPr/>
            <p:nvPr/>
          </p:nvSpPr>
          <p:spPr>
            <a:xfrm>
              <a:off x="2704785" y="3183814"/>
              <a:ext cx="17941" cy="15337"/>
            </a:xfrm>
            <a:custGeom>
              <a:rect b="b" l="l" r="r" t="t"/>
              <a:pathLst>
                <a:path extrusionOk="0" fill="none" h="265" w="310">
                  <a:moveTo>
                    <a:pt x="309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309" y="265"/>
                  </a:lnTo>
                  <a:lnTo>
                    <a:pt x="309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2" name="Google Shape;2302;p57"/>
            <p:cNvSpPr/>
            <p:nvPr/>
          </p:nvSpPr>
          <p:spPr>
            <a:xfrm>
              <a:off x="1174230" y="3495006"/>
              <a:ext cx="1530620" cy="15337"/>
            </a:xfrm>
            <a:custGeom>
              <a:rect b="b" l="l" r="r" t="t"/>
              <a:pathLst>
                <a:path extrusionOk="0" h="265" w="26447">
                  <a:moveTo>
                    <a:pt x="1" y="1"/>
                  </a:moveTo>
                  <a:lnTo>
                    <a:pt x="1" y="265"/>
                  </a:lnTo>
                  <a:lnTo>
                    <a:pt x="5114" y="265"/>
                  </a:lnTo>
                  <a:lnTo>
                    <a:pt x="5114" y="1"/>
                  </a:lnTo>
                  <a:close/>
                  <a:moveTo>
                    <a:pt x="5378" y="1"/>
                  </a:moveTo>
                  <a:lnTo>
                    <a:pt x="5378" y="265"/>
                  </a:lnTo>
                  <a:lnTo>
                    <a:pt x="10491" y="265"/>
                  </a:lnTo>
                  <a:lnTo>
                    <a:pt x="10491" y="1"/>
                  </a:lnTo>
                  <a:close/>
                  <a:moveTo>
                    <a:pt x="10756" y="1"/>
                  </a:moveTo>
                  <a:lnTo>
                    <a:pt x="10756" y="265"/>
                  </a:lnTo>
                  <a:lnTo>
                    <a:pt x="15868" y="265"/>
                  </a:lnTo>
                  <a:lnTo>
                    <a:pt x="15868" y="1"/>
                  </a:lnTo>
                  <a:close/>
                  <a:moveTo>
                    <a:pt x="16133" y="1"/>
                  </a:moveTo>
                  <a:lnTo>
                    <a:pt x="16133" y="265"/>
                  </a:lnTo>
                  <a:lnTo>
                    <a:pt x="21246" y="265"/>
                  </a:lnTo>
                  <a:lnTo>
                    <a:pt x="21246" y="1"/>
                  </a:lnTo>
                  <a:close/>
                  <a:moveTo>
                    <a:pt x="21510" y="1"/>
                  </a:moveTo>
                  <a:lnTo>
                    <a:pt x="21510" y="265"/>
                  </a:lnTo>
                  <a:lnTo>
                    <a:pt x="26447" y="265"/>
                  </a:lnTo>
                  <a:lnTo>
                    <a:pt x="264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3" name="Google Shape;2303;p57"/>
            <p:cNvSpPr/>
            <p:nvPr/>
          </p:nvSpPr>
          <p:spPr>
            <a:xfrm>
              <a:off x="1174230" y="3495006"/>
              <a:ext cx="295973" cy="15337"/>
            </a:xfrm>
            <a:custGeom>
              <a:rect b="b" l="l" r="r" t="t"/>
              <a:pathLst>
                <a:path extrusionOk="0" fill="none" h="265" w="5114">
                  <a:moveTo>
                    <a:pt x="5114" y="1"/>
                  </a:moveTo>
                  <a:lnTo>
                    <a:pt x="1" y="1"/>
                  </a:lnTo>
                  <a:lnTo>
                    <a:pt x="1" y="265"/>
                  </a:lnTo>
                  <a:lnTo>
                    <a:pt x="5114" y="265"/>
                  </a:lnTo>
                  <a:lnTo>
                    <a:pt x="5114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4" name="Google Shape;2304;p57"/>
            <p:cNvSpPr/>
            <p:nvPr/>
          </p:nvSpPr>
          <p:spPr>
            <a:xfrm>
              <a:off x="1485480" y="3495006"/>
              <a:ext cx="295973" cy="15337"/>
            </a:xfrm>
            <a:custGeom>
              <a:rect b="b" l="l" r="r" t="t"/>
              <a:pathLst>
                <a:path extrusionOk="0" fill="none" h="265" w="5114">
                  <a:moveTo>
                    <a:pt x="5113" y="1"/>
                  </a:moveTo>
                  <a:lnTo>
                    <a:pt x="0" y="1"/>
                  </a:lnTo>
                  <a:lnTo>
                    <a:pt x="0" y="265"/>
                  </a:lnTo>
                  <a:lnTo>
                    <a:pt x="5113" y="265"/>
                  </a:lnTo>
                  <a:lnTo>
                    <a:pt x="5113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5" name="Google Shape;2305;p57"/>
            <p:cNvSpPr/>
            <p:nvPr/>
          </p:nvSpPr>
          <p:spPr>
            <a:xfrm>
              <a:off x="1796672" y="3495006"/>
              <a:ext cx="295973" cy="15337"/>
            </a:xfrm>
            <a:custGeom>
              <a:rect b="b" l="l" r="r" t="t"/>
              <a:pathLst>
                <a:path extrusionOk="0" fill="none" h="265" w="5114">
                  <a:moveTo>
                    <a:pt x="5113" y="1"/>
                  </a:moveTo>
                  <a:lnTo>
                    <a:pt x="1" y="1"/>
                  </a:lnTo>
                  <a:lnTo>
                    <a:pt x="1" y="265"/>
                  </a:lnTo>
                  <a:lnTo>
                    <a:pt x="5113" y="265"/>
                  </a:lnTo>
                  <a:lnTo>
                    <a:pt x="5113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6" name="Google Shape;2306;p57"/>
            <p:cNvSpPr/>
            <p:nvPr/>
          </p:nvSpPr>
          <p:spPr>
            <a:xfrm>
              <a:off x="2107865" y="3495006"/>
              <a:ext cx="295973" cy="15337"/>
            </a:xfrm>
            <a:custGeom>
              <a:rect b="b" l="l" r="r" t="t"/>
              <a:pathLst>
                <a:path extrusionOk="0" fill="none" h="265" w="5114">
                  <a:moveTo>
                    <a:pt x="5114" y="1"/>
                  </a:moveTo>
                  <a:lnTo>
                    <a:pt x="1" y="1"/>
                  </a:lnTo>
                  <a:lnTo>
                    <a:pt x="1" y="265"/>
                  </a:lnTo>
                  <a:lnTo>
                    <a:pt x="5114" y="265"/>
                  </a:lnTo>
                  <a:lnTo>
                    <a:pt x="5114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7" name="Google Shape;2307;p57"/>
            <p:cNvSpPr/>
            <p:nvPr/>
          </p:nvSpPr>
          <p:spPr>
            <a:xfrm>
              <a:off x="2419115" y="3495006"/>
              <a:ext cx="285729" cy="15337"/>
            </a:xfrm>
            <a:custGeom>
              <a:rect b="b" l="l" r="r" t="t"/>
              <a:pathLst>
                <a:path extrusionOk="0" fill="none" h="265" w="4937">
                  <a:moveTo>
                    <a:pt x="4937" y="1"/>
                  </a:moveTo>
                  <a:lnTo>
                    <a:pt x="0" y="1"/>
                  </a:lnTo>
                  <a:lnTo>
                    <a:pt x="0" y="265"/>
                  </a:lnTo>
                  <a:lnTo>
                    <a:pt x="4937" y="265"/>
                  </a:lnTo>
                  <a:lnTo>
                    <a:pt x="4937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8" name="Google Shape;2308;p57"/>
            <p:cNvSpPr/>
            <p:nvPr/>
          </p:nvSpPr>
          <p:spPr>
            <a:xfrm>
              <a:off x="1158951" y="3495006"/>
              <a:ext cx="15337" cy="15337"/>
            </a:xfrm>
            <a:custGeom>
              <a:rect b="b" l="l" r="r" t="t"/>
              <a:pathLst>
                <a:path extrusionOk="0" h="265" w="265">
                  <a:moveTo>
                    <a:pt x="0" y="1"/>
                  </a:moveTo>
                  <a:lnTo>
                    <a:pt x="0" y="265"/>
                  </a:lnTo>
                  <a:lnTo>
                    <a:pt x="265" y="265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9" name="Google Shape;2309;p57"/>
            <p:cNvSpPr/>
            <p:nvPr/>
          </p:nvSpPr>
          <p:spPr>
            <a:xfrm>
              <a:off x="1158951" y="3495006"/>
              <a:ext cx="15337" cy="15337"/>
            </a:xfrm>
            <a:custGeom>
              <a:rect b="b" l="l" r="r" t="t"/>
              <a:pathLst>
                <a:path extrusionOk="0" fill="none" h="265" w="265">
                  <a:moveTo>
                    <a:pt x="265" y="1"/>
                  </a:moveTo>
                  <a:lnTo>
                    <a:pt x="0" y="1"/>
                  </a:lnTo>
                  <a:lnTo>
                    <a:pt x="0" y="265"/>
                  </a:lnTo>
                  <a:lnTo>
                    <a:pt x="265" y="265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0" name="Google Shape;2310;p57"/>
            <p:cNvSpPr/>
            <p:nvPr/>
          </p:nvSpPr>
          <p:spPr>
            <a:xfrm>
              <a:off x="1470143" y="3495006"/>
              <a:ext cx="15395" cy="15337"/>
            </a:xfrm>
            <a:custGeom>
              <a:rect b="b" l="l" r="r" t="t"/>
              <a:pathLst>
                <a:path extrusionOk="0" h="265" w="266">
                  <a:moveTo>
                    <a:pt x="1" y="1"/>
                  </a:moveTo>
                  <a:lnTo>
                    <a:pt x="1" y="265"/>
                  </a:lnTo>
                  <a:lnTo>
                    <a:pt x="265" y="265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1" name="Google Shape;2311;p57"/>
            <p:cNvSpPr/>
            <p:nvPr/>
          </p:nvSpPr>
          <p:spPr>
            <a:xfrm>
              <a:off x="1470143" y="3495006"/>
              <a:ext cx="15395" cy="15337"/>
            </a:xfrm>
            <a:custGeom>
              <a:rect b="b" l="l" r="r" t="t"/>
              <a:pathLst>
                <a:path extrusionOk="0" fill="none" h="265" w="266">
                  <a:moveTo>
                    <a:pt x="265" y="1"/>
                  </a:moveTo>
                  <a:lnTo>
                    <a:pt x="1" y="1"/>
                  </a:lnTo>
                  <a:lnTo>
                    <a:pt x="1" y="265"/>
                  </a:lnTo>
                  <a:lnTo>
                    <a:pt x="265" y="265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2" name="Google Shape;2312;p57"/>
            <p:cNvSpPr/>
            <p:nvPr/>
          </p:nvSpPr>
          <p:spPr>
            <a:xfrm>
              <a:off x="1781393" y="3495006"/>
              <a:ext cx="15337" cy="15337"/>
            </a:xfrm>
            <a:custGeom>
              <a:rect b="b" l="l" r="r" t="t"/>
              <a:pathLst>
                <a:path extrusionOk="0" h="265" w="265">
                  <a:moveTo>
                    <a:pt x="0" y="1"/>
                  </a:moveTo>
                  <a:lnTo>
                    <a:pt x="0" y="265"/>
                  </a:lnTo>
                  <a:lnTo>
                    <a:pt x="265" y="265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3" name="Google Shape;2313;p57"/>
            <p:cNvSpPr/>
            <p:nvPr/>
          </p:nvSpPr>
          <p:spPr>
            <a:xfrm>
              <a:off x="1781393" y="3495006"/>
              <a:ext cx="15337" cy="15337"/>
            </a:xfrm>
            <a:custGeom>
              <a:rect b="b" l="l" r="r" t="t"/>
              <a:pathLst>
                <a:path extrusionOk="0" fill="none" h="265" w="265">
                  <a:moveTo>
                    <a:pt x="265" y="1"/>
                  </a:moveTo>
                  <a:lnTo>
                    <a:pt x="0" y="1"/>
                  </a:lnTo>
                  <a:lnTo>
                    <a:pt x="0" y="265"/>
                  </a:lnTo>
                  <a:lnTo>
                    <a:pt x="265" y="265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4" name="Google Shape;2314;p57"/>
            <p:cNvSpPr/>
            <p:nvPr/>
          </p:nvSpPr>
          <p:spPr>
            <a:xfrm>
              <a:off x="2092586" y="3495006"/>
              <a:ext cx="15337" cy="15337"/>
            </a:xfrm>
            <a:custGeom>
              <a:rect b="b" l="l" r="r" t="t"/>
              <a:pathLst>
                <a:path extrusionOk="0" h="265" w="265">
                  <a:moveTo>
                    <a:pt x="0" y="1"/>
                  </a:moveTo>
                  <a:lnTo>
                    <a:pt x="0" y="265"/>
                  </a:lnTo>
                  <a:lnTo>
                    <a:pt x="265" y="265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5" name="Google Shape;2315;p57"/>
            <p:cNvSpPr/>
            <p:nvPr/>
          </p:nvSpPr>
          <p:spPr>
            <a:xfrm>
              <a:off x="2092586" y="3495006"/>
              <a:ext cx="15337" cy="15337"/>
            </a:xfrm>
            <a:custGeom>
              <a:rect b="b" l="l" r="r" t="t"/>
              <a:pathLst>
                <a:path extrusionOk="0" fill="none" h="265" w="265">
                  <a:moveTo>
                    <a:pt x="265" y="1"/>
                  </a:moveTo>
                  <a:lnTo>
                    <a:pt x="0" y="1"/>
                  </a:lnTo>
                  <a:lnTo>
                    <a:pt x="0" y="265"/>
                  </a:lnTo>
                  <a:lnTo>
                    <a:pt x="265" y="265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6" name="Google Shape;2316;p57"/>
            <p:cNvSpPr/>
            <p:nvPr/>
          </p:nvSpPr>
          <p:spPr>
            <a:xfrm>
              <a:off x="2403778" y="3495006"/>
              <a:ext cx="15395" cy="15337"/>
            </a:xfrm>
            <a:custGeom>
              <a:rect b="b" l="l" r="r" t="t"/>
              <a:pathLst>
                <a:path extrusionOk="0" h="265" w="266">
                  <a:moveTo>
                    <a:pt x="1" y="1"/>
                  </a:moveTo>
                  <a:lnTo>
                    <a:pt x="1" y="265"/>
                  </a:lnTo>
                  <a:lnTo>
                    <a:pt x="265" y="265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7" name="Google Shape;2317;p57"/>
            <p:cNvSpPr/>
            <p:nvPr/>
          </p:nvSpPr>
          <p:spPr>
            <a:xfrm>
              <a:off x="2403778" y="3495006"/>
              <a:ext cx="15395" cy="15337"/>
            </a:xfrm>
            <a:custGeom>
              <a:rect b="b" l="l" r="r" t="t"/>
              <a:pathLst>
                <a:path extrusionOk="0" fill="none" h="265" w="266">
                  <a:moveTo>
                    <a:pt x="265" y="1"/>
                  </a:moveTo>
                  <a:lnTo>
                    <a:pt x="1" y="1"/>
                  </a:lnTo>
                  <a:lnTo>
                    <a:pt x="1" y="265"/>
                  </a:lnTo>
                  <a:lnTo>
                    <a:pt x="265" y="265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8" name="Google Shape;2318;p57"/>
            <p:cNvSpPr/>
            <p:nvPr/>
          </p:nvSpPr>
          <p:spPr>
            <a:xfrm>
              <a:off x="2704785" y="3495006"/>
              <a:ext cx="17941" cy="15337"/>
            </a:xfrm>
            <a:custGeom>
              <a:rect b="b" l="l" r="r" t="t"/>
              <a:pathLst>
                <a:path extrusionOk="0" h="265" w="310">
                  <a:moveTo>
                    <a:pt x="1" y="1"/>
                  </a:moveTo>
                  <a:lnTo>
                    <a:pt x="1" y="265"/>
                  </a:lnTo>
                  <a:lnTo>
                    <a:pt x="309" y="265"/>
                  </a:lnTo>
                  <a:lnTo>
                    <a:pt x="30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9" name="Google Shape;2319;p57"/>
            <p:cNvSpPr/>
            <p:nvPr/>
          </p:nvSpPr>
          <p:spPr>
            <a:xfrm>
              <a:off x="2704785" y="3495006"/>
              <a:ext cx="17941" cy="15337"/>
            </a:xfrm>
            <a:custGeom>
              <a:rect b="b" l="l" r="r" t="t"/>
              <a:pathLst>
                <a:path extrusionOk="0" fill="none" h="265" w="310">
                  <a:moveTo>
                    <a:pt x="309" y="1"/>
                  </a:moveTo>
                  <a:lnTo>
                    <a:pt x="1" y="1"/>
                  </a:lnTo>
                  <a:lnTo>
                    <a:pt x="1" y="265"/>
                  </a:lnTo>
                  <a:lnTo>
                    <a:pt x="309" y="265"/>
                  </a:lnTo>
                  <a:lnTo>
                    <a:pt x="309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0" name="Google Shape;2320;p57"/>
            <p:cNvSpPr/>
            <p:nvPr/>
          </p:nvSpPr>
          <p:spPr>
            <a:xfrm>
              <a:off x="1174230" y="3806199"/>
              <a:ext cx="1530620" cy="15395"/>
            </a:xfrm>
            <a:custGeom>
              <a:rect b="b" l="l" r="r" t="t"/>
              <a:pathLst>
                <a:path extrusionOk="0" h="266" w="26447">
                  <a:moveTo>
                    <a:pt x="1" y="1"/>
                  </a:moveTo>
                  <a:lnTo>
                    <a:pt x="1" y="265"/>
                  </a:lnTo>
                  <a:lnTo>
                    <a:pt x="5114" y="265"/>
                  </a:lnTo>
                  <a:lnTo>
                    <a:pt x="5114" y="1"/>
                  </a:lnTo>
                  <a:close/>
                  <a:moveTo>
                    <a:pt x="5378" y="1"/>
                  </a:moveTo>
                  <a:lnTo>
                    <a:pt x="5378" y="265"/>
                  </a:lnTo>
                  <a:lnTo>
                    <a:pt x="10491" y="265"/>
                  </a:lnTo>
                  <a:lnTo>
                    <a:pt x="10491" y="1"/>
                  </a:lnTo>
                  <a:close/>
                  <a:moveTo>
                    <a:pt x="10756" y="1"/>
                  </a:moveTo>
                  <a:lnTo>
                    <a:pt x="10756" y="265"/>
                  </a:lnTo>
                  <a:lnTo>
                    <a:pt x="15868" y="265"/>
                  </a:lnTo>
                  <a:lnTo>
                    <a:pt x="15868" y="1"/>
                  </a:lnTo>
                  <a:close/>
                  <a:moveTo>
                    <a:pt x="16133" y="1"/>
                  </a:moveTo>
                  <a:lnTo>
                    <a:pt x="16133" y="265"/>
                  </a:lnTo>
                  <a:lnTo>
                    <a:pt x="21246" y="265"/>
                  </a:lnTo>
                  <a:lnTo>
                    <a:pt x="21246" y="1"/>
                  </a:lnTo>
                  <a:close/>
                  <a:moveTo>
                    <a:pt x="21510" y="1"/>
                  </a:moveTo>
                  <a:lnTo>
                    <a:pt x="21510" y="265"/>
                  </a:lnTo>
                  <a:lnTo>
                    <a:pt x="26447" y="265"/>
                  </a:lnTo>
                  <a:lnTo>
                    <a:pt x="264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1" name="Google Shape;2321;p57"/>
            <p:cNvSpPr/>
            <p:nvPr/>
          </p:nvSpPr>
          <p:spPr>
            <a:xfrm>
              <a:off x="1174230" y="3806199"/>
              <a:ext cx="295973" cy="15395"/>
            </a:xfrm>
            <a:custGeom>
              <a:rect b="b" l="l" r="r" t="t"/>
              <a:pathLst>
                <a:path extrusionOk="0" fill="none" h="266" w="5114">
                  <a:moveTo>
                    <a:pt x="5114" y="1"/>
                  </a:moveTo>
                  <a:lnTo>
                    <a:pt x="1" y="1"/>
                  </a:lnTo>
                  <a:lnTo>
                    <a:pt x="1" y="265"/>
                  </a:lnTo>
                  <a:lnTo>
                    <a:pt x="5114" y="265"/>
                  </a:lnTo>
                  <a:lnTo>
                    <a:pt x="5114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2" name="Google Shape;2322;p57"/>
            <p:cNvSpPr/>
            <p:nvPr/>
          </p:nvSpPr>
          <p:spPr>
            <a:xfrm>
              <a:off x="1485480" y="3806199"/>
              <a:ext cx="295973" cy="15395"/>
            </a:xfrm>
            <a:custGeom>
              <a:rect b="b" l="l" r="r" t="t"/>
              <a:pathLst>
                <a:path extrusionOk="0" fill="none" h="266" w="5114">
                  <a:moveTo>
                    <a:pt x="5113" y="1"/>
                  </a:moveTo>
                  <a:lnTo>
                    <a:pt x="0" y="1"/>
                  </a:lnTo>
                  <a:lnTo>
                    <a:pt x="0" y="265"/>
                  </a:lnTo>
                  <a:lnTo>
                    <a:pt x="5113" y="265"/>
                  </a:lnTo>
                  <a:lnTo>
                    <a:pt x="5113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3" name="Google Shape;2323;p57"/>
            <p:cNvSpPr/>
            <p:nvPr/>
          </p:nvSpPr>
          <p:spPr>
            <a:xfrm>
              <a:off x="1796672" y="3806199"/>
              <a:ext cx="295973" cy="15395"/>
            </a:xfrm>
            <a:custGeom>
              <a:rect b="b" l="l" r="r" t="t"/>
              <a:pathLst>
                <a:path extrusionOk="0" fill="none" h="266" w="5114">
                  <a:moveTo>
                    <a:pt x="5113" y="1"/>
                  </a:moveTo>
                  <a:lnTo>
                    <a:pt x="1" y="1"/>
                  </a:lnTo>
                  <a:lnTo>
                    <a:pt x="1" y="265"/>
                  </a:lnTo>
                  <a:lnTo>
                    <a:pt x="5113" y="265"/>
                  </a:lnTo>
                  <a:lnTo>
                    <a:pt x="5113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4" name="Google Shape;2324;p57"/>
            <p:cNvSpPr/>
            <p:nvPr/>
          </p:nvSpPr>
          <p:spPr>
            <a:xfrm>
              <a:off x="2107865" y="3806199"/>
              <a:ext cx="295973" cy="15395"/>
            </a:xfrm>
            <a:custGeom>
              <a:rect b="b" l="l" r="r" t="t"/>
              <a:pathLst>
                <a:path extrusionOk="0" fill="none" h="266" w="5114">
                  <a:moveTo>
                    <a:pt x="5114" y="1"/>
                  </a:moveTo>
                  <a:lnTo>
                    <a:pt x="1" y="1"/>
                  </a:lnTo>
                  <a:lnTo>
                    <a:pt x="1" y="265"/>
                  </a:lnTo>
                  <a:lnTo>
                    <a:pt x="5114" y="265"/>
                  </a:lnTo>
                  <a:lnTo>
                    <a:pt x="5114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5" name="Google Shape;2325;p57"/>
            <p:cNvSpPr/>
            <p:nvPr/>
          </p:nvSpPr>
          <p:spPr>
            <a:xfrm>
              <a:off x="2419115" y="3806199"/>
              <a:ext cx="285729" cy="15395"/>
            </a:xfrm>
            <a:custGeom>
              <a:rect b="b" l="l" r="r" t="t"/>
              <a:pathLst>
                <a:path extrusionOk="0" fill="none" h="266" w="4937">
                  <a:moveTo>
                    <a:pt x="4937" y="1"/>
                  </a:moveTo>
                  <a:lnTo>
                    <a:pt x="0" y="1"/>
                  </a:lnTo>
                  <a:lnTo>
                    <a:pt x="0" y="265"/>
                  </a:lnTo>
                  <a:lnTo>
                    <a:pt x="4937" y="265"/>
                  </a:lnTo>
                  <a:lnTo>
                    <a:pt x="4937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6" name="Google Shape;2326;p57"/>
            <p:cNvSpPr/>
            <p:nvPr/>
          </p:nvSpPr>
          <p:spPr>
            <a:xfrm>
              <a:off x="1158951" y="3806199"/>
              <a:ext cx="15337" cy="15395"/>
            </a:xfrm>
            <a:custGeom>
              <a:rect b="b" l="l" r="r" t="t"/>
              <a:pathLst>
                <a:path extrusionOk="0" h="266" w="265">
                  <a:moveTo>
                    <a:pt x="0" y="1"/>
                  </a:moveTo>
                  <a:lnTo>
                    <a:pt x="0" y="265"/>
                  </a:lnTo>
                  <a:lnTo>
                    <a:pt x="265" y="265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7" name="Google Shape;2327;p57"/>
            <p:cNvSpPr/>
            <p:nvPr/>
          </p:nvSpPr>
          <p:spPr>
            <a:xfrm>
              <a:off x="1158951" y="3806199"/>
              <a:ext cx="15337" cy="15395"/>
            </a:xfrm>
            <a:custGeom>
              <a:rect b="b" l="l" r="r" t="t"/>
              <a:pathLst>
                <a:path extrusionOk="0" fill="none" h="266" w="265">
                  <a:moveTo>
                    <a:pt x="265" y="1"/>
                  </a:moveTo>
                  <a:lnTo>
                    <a:pt x="0" y="1"/>
                  </a:lnTo>
                  <a:lnTo>
                    <a:pt x="0" y="265"/>
                  </a:lnTo>
                  <a:lnTo>
                    <a:pt x="265" y="265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8" name="Google Shape;2328;p57"/>
            <p:cNvSpPr/>
            <p:nvPr/>
          </p:nvSpPr>
          <p:spPr>
            <a:xfrm>
              <a:off x="1470143" y="3806199"/>
              <a:ext cx="15395" cy="15395"/>
            </a:xfrm>
            <a:custGeom>
              <a:rect b="b" l="l" r="r" t="t"/>
              <a:pathLst>
                <a:path extrusionOk="0" h="266" w="266">
                  <a:moveTo>
                    <a:pt x="1" y="1"/>
                  </a:moveTo>
                  <a:lnTo>
                    <a:pt x="1" y="265"/>
                  </a:lnTo>
                  <a:lnTo>
                    <a:pt x="265" y="265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9" name="Google Shape;2329;p57"/>
            <p:cNvSpPr/>
            <p:nvPr/>
          </p:nvSpPr>
          <p:spPr>
            <a:xfrm>
              <a:off x="1470143" y="3806199"/>
              <a:ext cx="15395" cy="15395"/>
            </a:xfrm>
            <a:custGeom>
              <a:rect b="b" l="l" r="r" t="t"/>
              <a:pathLst>
                <a:path extrusionOk="0" fill="none" h="266" w="266">
                  <a:moveTo>
                    <a:pt x="265" y="1"/>
                  </a:moveTo>
                  <a:lnTo>
                    <a:pt x="1" y="1"/>
                  </a:lnTo>
                  <a:lnTo>
                    <a:pt x="1" y="265"/>
                  </a:lnTo>
                  <a:lnTo>
                    <a:pt x="265" y="265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0" name="Google Shape;2330;p57"/>
            <p:cNvSpPr/>
            <p:nvPr/>
          </p:nvSpPr>
          <p:spPr>
            <a:xfrm>
              <a:off x="1781393" y="3806199"/>
              <a:ext cx="15337" cy="15395"/>
            </a:xfrm>
            <a:custGeom>
              <a:rect b="b" l="l" r="r" t="t"/>
              <a:pathLst>
                <a:path extrusionOk="0" h="266" w="265">
                  <a:moveTo>
                    <a:pt x="0" y="1"/>
                  </a:moveTo>
                  <a:lnTo>
                    <a:pt x="0" y="265"/>
                  </a:lnTo>
                  <a:lnTo>
                    <a:pt x="265" y="265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1" name="Google Shape;2331;p57"/>
            <p:cNvSpPr/>
            <p:nvPr/>
          </p:nvSpPr>
          <p:spPr>
            <a:xfrm>
              <a:off x="1781393" y="3806199"/>
              <a:ext cx="15337" cy="15395"/>
            </a:xfrm>
            <a:custGeom>
              <a:rect b="b" l="l" r="r" t="t"/>
              <a:pathLst>
                <a:path extrusionOk="0" fill="none" h="266" w="265">
                  <a:moveTo>
                    <a:pt x="265" y="1"/>
                  </a:moveTo>
                  <a:lnTo>
                    <a:pt x="0" y="1"/>
                  </a:lnTo>
                  <a:lnTo>
                    <a:pt x="0" y="265"/>
                  </a:lnTo>
                  <a:lnTo>
                    <a:pt x="265" y="265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2" name="Google Shape;2332;p57"/>
            <p:cNvSpPr/>
            <p:nvPr/>
          </p:nvSpPr>
          <p:spPr>
            <a:xfrm>
              <a:off x="2092586" y="3806199"/>
              <a:ext cx="15337" cy="15395"/>
            </a:xfrm>
            <a:custGeom>
              <a:rect b="b" l="l" r="r" t="t"/>
              <a:pathLst>
                <a:path extrusionOk="0" h="266" w="265">
                  <a:moveTo>
                    <a:pt x="0" y="1"/>
                  </a:moveTo>
                  <a:lnTo>
                    <a:pt x="0" y="265"/>
                  </a:lnTo>
                  <a:lnTo>
                    <a:pt x="265" y="265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3" name="Google Shape;2333;p57"/>
            <p:cNvSpPr/>
            <p:nvPr/>
          </p:nvSpPr>
          <p:spPr>
            <a:xfrm>
              <a:off x="2092586" y="3806199"/>
              <a:ext cx="15337" cy="15395"/>
            </a:xfrm>
            <a:custGeom>
              <a:rect b="b" l="l" r="r" t="t"/>
              <a:pathLst>
                <a:path extrusionOk="0" fill="none" h="266" w="265">
                  <a:moveTo>
                    <a:pt x="265" y="1"/>
                  </a:moveTo>
                  <a:lnTo>
                    <a:pt x="0" y="1"/>
                  </a:lnTo>
                  <a:lnTo>
                    <a:pt x="0" y="265"/>
                  </a:lnTo>
                  <a:lnTo>
                    <a:pt x="265" y="265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4" name="Google Shape;2334;p57"/>
            <p:cNvSpPr/>
            <p:nvPr/>
          </p:nvSpPr>
          <p:spPr>
            <a:xfrm>
              <a:off x="2403778" y="3806199"/>
              <a:ext cx="15395" cy="15395"/>
            </a:xfrm>
            <a:custGeom>
              <a:rect b="b" l="l" r="r" t="t"/>
              <a:pathLst>
                <a:path extrusionOk="0" h="266" w="266">
                  <a:moveTo>
                    <a:pt x="1" y="1"/>
                  </a:moveTo>
                  <a:lnTo>
                    <a:pt x="1" y="265"/>
                  </a:lnTo>
                  <a:lnTo>
                    <a:pt x="265" y="265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5" name="Google Shape;2335;p57"/>
            <p:cNvSpPr/>
            <p:nvPr/>
          </p:nvSpPr>
          <p:spPr>
            <a:xfrm>
              <a:off x="2403778" y="3806199"/>
              <a:ext cx="15395" cy="15395"/>
            </a:xfrm>
            <a:custGeom>
              <a:rect b="b" l="l" r="r" t="t"/>
              <a:pathLst>
                <a:path extrusionOk="0" fill="none" h="266" w="266">
                  <a:moveTo>
                    <a:pt x="265" y="1"/>
                  </a:moveTo>
                  <a:lnTo>
                    <a:pt x="1" y="1"/>
                  </a:lnTo>
                  <a:lnTo>
                    <a:pt x="1" y="265"/>
                  </a:lnTo>
                  <a:lnTo>
                    <a:pt x="265" y="265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6" name="Google Shape;2336;p57"/>
            <p:cNvSpPr/>
            <p:nvPr/>
          </p:nvSpPr>
          <p:spPr>
            <a:xfrm>
              <a:off x="2704785" y="3806199"/>
              <a:ext cx="17941" cy="15395"/>
            </a:xfrm>
            <a:custGeom>
              <a:rect b="b" l="l" r="r" t="t"/>
              <a:pathLst>
                <a:path extrusionOk="0" h="266" w="310">
                  <a:moveTo>
                    <a:pt x="1" y="1"/>
                  </a:moveTo>
                  <a:lnTo>
                    <a:pt x="1" y="265"/>
                  </a:lnTo>
                  <a:lnTo>
                    <a:pt x="309" y="265"/>
                  </a:lnTo>
                  <a:lnTo>
                    <a:pt x="30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7" name="Google Shape;2337;p57"/>
            <p:cNvSpPr/>
            <p:nvPr/>
          </p:nvSpPr>
          <p:spPr>
            <a:xfrm>
              <a:off x="2704785" y="3806199"/>
              <a:ext cx="17941" cy="15395"/>
            </a:xfrm>
            <a:custGeom>
              <a:rect b="b" l="l" r="r" t="t"/>
              <a:pathLst>
                <a:path extrusionOk="0" fill="none" h="266" w="310">
                  <a:moveTo>
                    <a:pt x="309" y="1"/>
                  </a:moveTo>
                  <a:lnTo>
                    <a:pt x="1" y="1"/>
                  </a:lnTo>
                  <a:lnTo>
                    <a:pt x="1" y="265"/>
                  </a:lnTo>
                  <a:lnTo>
                    <a:pt x="309" y="265"/>
                  </a:lnTo>
                  <a:lnTo>
                    <a:pt x="309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8" name="Google Shape;2338;p57"/>
            <p:cNvSpPr/>
            <p:nvPr/>
          </p:nvSpPr>
          <p:spPr>
            <a:xfrm>
              <a:off x="1174230" y="4117449"/>
              <a:ext cx="1530620" cy="15337"/>
            </a:xfrm>
            <a:custGeom>
              <a:rect b="b" l="l" r="r" t="t"/>
              <a:pathLst>
                <a:path extrusionOk="0" h="265" w="26447">
                  <a:moveTo>
                    <a:pt x="1" y="0"/>
                  </a:moveTo>
                  <a:lnTo>
                    <a:pt x="1" y="265"/>
                  </a:lnTo>
                  <a:lnTo>
                    <a:pt x="5114" y="265"/>
                  </a:lnTo>
                  <a:lnTo>
                    <a:pt x="5114" y="0"/>
                  </a:lnTo>
                  <a:close/>
                  <a:moveTo>
                    <a:pt x="5378" y="0"/>
                  </a:moveTo>
                  <a:lnTo>
                    <a:pt x="5378" y="265"/>
                  </a:lnTo>
                  <a:lnTo>
                    <a:pt x="10491" y="265"/>
                  </a:lnTo>
                  <a:lnTo>
                    <a:pt x="10491" y="0"/>
                  </a:lnTo>
                  <a:close/>
                  <a:moveTo>
                    <a:pt x="10756" y="0"/>
                  </a:moveTo>
                  <a:lnTo>
                    <a:pt x="10756" y="265"/>
                  </a:lnTo>
                  <a:lnTo>
                    <a:pt x="15868" y="265"/>
                  </a:lnTo>
                  <a:lnTo>
                    <a:pt x="15868" y="0"/>
                  </a:lnTo>
                  <a:close/>
                  <a:moveTo>
                    <a:pt x="16133" y="0"/>
                  </a:moveTo>
                  <a:lnTo>
                    <a:pt x="16133" y="265"/>
                  </a:lnTo>
                  <a:lnTo>
                    <a:pt x="21246" y="265"/>
                  </a:lnTo>
                  <a:lnTo>
                    <a:pt x="21246" y="0"/>
                  </a:lnTo>
                  <a:close/>
                  <a:moveTo>
                    <a:pt x="21510" y="0"/>
                  </a:moveTo>
                  <a:lnTo>
                    <a:pt x="21510" y="265"/>
                  </a:lnTo>
                  <a:lnTo>
                    <a:pt x="26447" y="265"/>
                  </a:lnTo>
                  <a:lnTo>
                    <a:pt x="264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9" name="Google Shape;2339;p57"/>
            <p:cNvSpPr/>
            <p:nvPr/>
          </p:nvSpPr>
          <p:spPr>
            <a:xfrm>
              <a:off x="1174230" y="4117449"/>
              <a:ext cx="295973" cy="15337"/>
            </a:xfrm>
            <a:custGeom>
              <a:rect b="b" l="l" r="r" t="t"/>
              <a:pathLst>
                <a:path extrusionOk="0" fill="none" h="265" w="5114">
                  <a:moveTo>
                    <a:pt x="5114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5114" y="265"/>
                  </a:lnTo>
                  <a:lnTo>
                    <a:pt x="5114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0" name="Google Shape;2340;p57"/>
            <p:cNvSpPr/>
            <p:nvPr/>
          </p:nvSpPr>
          <p:spPr>
            <a:xfrm>
              <a:off x="1485480" y="4117449"/>
              <a:ext cx="295973" cy="15337"/>
            </a:xfrm>
            <a:custGeom>
              <a:rect b="b" l="l" r="r" t="t"/>
              <a:pathLst>
                <a:path extrusionOk="0" fill="none" h="265" w="5114">
                  <a:moveTo>
                    <a:pt x="5113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5113" y="265"/>
                  </a:lnTo>
                  <a:lnTo>
                    <a:pt x="5113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1" name="Google Shape;2341;p57"/>
            <p:cNvSpPr/>
            <p:nvPr/>
          </p:nvSpPr>
          <p:spPr>
            <a:xfrm>
              <a:off x="1796672" y="4117449"/>
              <a:ext cx="295973" cy="15337"/>
            </a:xfrm>
            <a:custGeom>
              <a:rect b="b" l="l" r="r" t="t"/>
              <a:pathLst>
                <a:path extrusionOk="0" fill="none" h="265" w="5114">
                  <a:moveTo>
                    <a:pt x="5113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5113" y="265"/>
                  </a:lnTo>
                  <a:lnTo>
                    <a:pt x="5113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2" name="Google Shape;2342;p57"/>
            <p:cNvSpPr/>
            <p:nvPr/>
          </p:nvSpPr>
          <p:spPr>
            <a:xfrm>
              <a:off x="2107865" y="4117449"/>
              <a:ext cx="295973" cy="15337"/>
            </a:xfrm>
            <a:custGeom>
              <a:rect b="b" l="l" r="r" t="t"/>
              <a:pathLst>
                <a:path extrusionOk="0" fill="none" h="265" w="5114">
                  <a:moveTo>
                    <a:pt x="5114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5114" y="265"/>
                  </a:lnTo>
                  <a:lnTo>
                    <a:pt x="5114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3" name="Google Shape;2343;p57"/>
            <p:cNvSpPr/>
            <p:nvPr/>
          </p:nvSpPr>
          <p:spPr>
            <a:xfrm>
              <a:off x="2419115" y="4117449"/>
              <a:ext cx="285729" cy="15337"/>
            </a:xfrm>
            <a:custGeom>
              <a:rect b="b" l="l" r="r" t="t"/>
              <a:pathLst>
                <a:path extrusionOk="0" fill="none" h="265" w="4937">
                  <a:moveTo>
                    <a:pt x="4937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4937" y="265"/>
                  </a:lnTo>
                  <a:lnTo>
                    <a:pt x="4937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4" name="Google Shape;2344;p57"/>
            <p:cNvSpPr/>
            <p:nvPr/>
          </p:nvSpPr>
          <p:spPr>
            <a:xfrm>
              <a:off x="1158951" y="4117449"/>
              <a:ext cx="15337" cy="15337"/>
            </a:xfrm>
            <a:custGeom>
              <a:rect b="b" l="l" r="r" t="t"/>
              <a:pathLst>
                <a:path extrusionOk="0" h="265" w="265">
                  <a:moveTo>
                    <a:pt x="0" y="0"/>
                  </a:move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5" name="Google Shape;2345;p57"/>
            <p:cNvSpPr/>
            <p:nvPr/>
          </p:nvSpPr>
          <p:spPr>
            <a:xfrm>
              <a:off x="1158951" y="4117449"/>
              <a:ext cx="15337" cy="15337"/>
            </a:xfrm>
            <a:custGeom>
              <a:rect b="b" l="l" r="r" t="t"/>
              <a:pathLst>
                <a:path extrusionOk="0" fill="none" h="265" w="265">
                  <a:moveTo>
                    <a:pt x="265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6" name="Google Shape;2346;p57"/>
            <p:cNvSpPr/>
            <p:nvPr/>
          </p:nvSpPr>
          <p:spPr>
            <a:xfrm>
              <a:off x="1470143" y="4117449"/>
              <a:ext cx="15395" cy="15337"/>
            </a:xfrm>
            <a:custGeom>
              <a:rect b="b" l="l" r="r" t="t"/>
              <a:pathLst>
                <a:path extrusionOk="0" h="265" w="266">
                  <a:moveTo>
                    <a:pt x="1" y="0"/>
                  </a:move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7" name="Google Shape;2347;p57"/>
            <p:cNvSpPr/>
            <p:nvPr/>
          </p:nvSpPr>
          <p:spPr>
            <a:xfrm>
              <a:off x="1470143" y="4117449"/>
              <a:ext cx="15395" cy="15337"/>
            </a:xfrm>
            <a:custGeom>
              <a:rect b="b" l="l" r="r" t="t"/>
              <a:pathLst>
                <a:path extrusionOk="0" fill="none" h="265" w="266">
                  <a:moveTo>
                    <a:pt x="265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8" name="Google Shape;2348;p57"/>
            <p:cNvSpPr/>
            <p:nvPr/>
          </p:nvSpPr>
          <p:spPr>
            <a:xfrm>
              <a:off x="1781393" y="4117449"/>
              <a:ext cx="15337" cy="15337"/>
            </a:xfrm>
            <a:custGeom>
              <a:rect b="b" l="l" r="r" t="t"/>
              <a:pathLst>
                <a:path extrusionOk="0" h="265" w="265">
                  <a:moveTo>
                    <a:pt x="0" y="0"/>
                  </a:move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9" name="Google Shape;2349;p57"/>
            <p:cNvSpPr/>
            <p:nvPr/>
          </p:nvSpPr>
          <p:spPr>
            <a:xfrm>
              <a:off x="1781393" y="4117449"/>
              <a:ext cx="15337" cy="15337"/>
            </a:xfrm>
            <a:custGeom>
              <a:rect b="b" l="l" r="r" t="t"/>
              <a:pathLst>
                <a:path extrusionOk="0" fill="none" h="265" w="265">
                  <a:moveTo>
                    <a:pt x="265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0" name="Google Shape;2350;p57"/>
            <p:cNvSpPr/>
            <p:nvPr/>
          </p:nvSpPr>
          <p:spPr>
            <a:xfrm>
              <a:off x="2092586" y="4117449"/>
              <a:ext cx="15337" cy="15337"/>
            </a:xfrm>
            <a:custGeom>
              <a:rect b="b" l="l" r="r" t="t"/>
              <a:pathLst>
                <a:path extrusionOk="0" h="265" w="265">
                  <a:moveTo>
                    <a:pt x="0" y="0"/>
                  </a:move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1" name="Google Shape;2351;p57"/>
            <p:cNvSpPr/>
            <p:nvPr/>
          </p:nvSpPr>
          <p:spPr>
            <a:xfrm>
              <a:off x="2092586" y="4117449"/>
              <a:ext cx="15337" cy="15337"/>
            </a:xfrm>
            <a:custGeom>
              <a:rect b="b" l="l" r="r" t="t"/>
              <a:pathLst>
                <a:path extrusionOk="0" fill="none" h="265" w="265">
                  <a:moveTo>
                    <a:pt x="265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2" name="Google Shape;2352;p57"/>
            <p:cNvSpPr/>
            <p:nvPr/>
          </p:nvSpPr>
          <p:spPr>
            <a:xfrm>
              <a:off x="2403778" y="4117449"/>
              <a:ext cx="15395" cy="15337"/>
            </a:xfrm>
            <a:custGeom>
              <a:rect b="b" l="l" r="r" t="t"/>
              <a:pathLst>
                <a:path extrusionOk="0" h="265" w="266">
                  <a:moveTo>
                    <a:pt x="1" y="0"/>
                  </a:move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3" name="Google Shape;2353;p57"/>
            <p:cNvSpPr/>
            <p:nvPr/>
          </p:nvSpPr>
          <p:spPr>
            <a:xfrm>
              <a:off x="2403778" y="4117449"/>
              <a:ext cx="15395" cy="15337"/>
            </a:xfrm>
            <a:custGeom>
              <a:rect b="b" l="l" r="r" t="t"/>
              <a:pathLst>
                <a:path extrusionOk="0" fill="none" h="265" w="266">
                  <a:moveTo>
                    <a:pt x="265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4" name="Google Shape;2354;p57"/>
            <p:cNvSpPr/>
            <p:nvPr/>
          </p:nvSpPr>
          <p:spPr>
            <a:xfrm>
              <a:off x="2704785" y="4117449"/>
              <a:ext cx="17941" cy="15337"/>
            </a:xfrm>
            <a:custGeom>
              <a:rect b="b" l="l" r="r" t="t"/>
              <a:pathLst>
                <a:path extrusionOk="0" h="265" w="310">
                  <a:moveTo>
                    <a:pt x="1" y="0"/>
                  </a:moveTo>
                  <a:lnTo>
                    <a:pt x="1" y="265"/>
                  </a:lnTo>
                  <a:lnTo>
                    <a:pt x="309" y="265"/>
                  </a:lnTo>
                  <a:lnTo>
                    <a:pt x="3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5" name="Google Shape;2355;p57"/>
            <p:cNvSpPr/>
            <p:nvPr/>
          </p:nvSpPr>
          <p:spPr>
            <a:xfrm>
              <a:off x="2704785" y="4117449"/>
              <a:ext cx="17941" cy="15337"/>
            </a:xfrm>
            <a:custGeom>
              <a:rect b="b" l="l" r="r" t="t"/>
              <a:pathLst>
                <a:path extrusionOk="0" fill="none" h="265" w="310">
                  <a:moveTo>
                    <a:pt x="309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309" y="265"/>
                  </a:lnTo>
                  <a:lnTo>
                    <a:pt x="309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6" name="Google Shape;2356;p57"/>
            <p:cNvSpPr/>
            <p:nvPr/>
          </p:nvSpPr>
          <p:spPr>
            <a:xfrm>
              <a:off x="1174230" y="4421002"/>
              <a:ext cx="1545957" cy="15337"/>
            </a:xfrm>
            <a:custGeom>
              <a:rect b="b" l="l" r="r" t="t"/>
              <a:pathLst>
                <a:path extrusionOk="0" h="265" w="26712">
                  <a:moveTo>
                    <a:pt x="1" y="0"/>
                  </a:moveTo>
                  <a:lnTo>
                    <a:pt x="1" y="265"/>
                  </a:lnTo>
                  <a:lnTo>
                    <a:pt x="5114" y="265"/>
                  </a:lnTo>
                  <a:lnTo>
                    <a:pt x="5114" y="0"/>
                  </a:lnTo>
                  <a:close/>
                  <a:moveTo>
                    <a:pt x="5378" y="0"/>
                  </a:moveTo>
                  <a:lnTo>
                    <a:pt x="5378" y="265"/>
                  </a:lnTo>
                  <a:lnTo>
                    <a:pt x="10491" y="265"/>
                  </a:lnTo>
                  <a:lnTo>
                    <a:pt x="10491" y="0"/>
                  </a:lnTo>
                  <a:close/>
                  <a:moveTo>
                    <a:pt x="10756" y="0"/>
                  </a:moveTo>
                  <a:lnTo>
                    <a:pt x="10756" y="265"/>
                  </a:lnTo>
                  <a:lnTo>
                    <a:pt x="15868" y="265"/>
                  </a:lnTo>
                  <a:lnTo>
                    <a:pt x="15868" y="0"/>
                  </a:lnTo>
                  <a:close/>
                  <a:moveTo>
                    <a:pt x="16133" y="0"/>
                  </a:moveTo>
                  <a:lnTo>
                    <a:pt x="16133" y="265"/>
                  </a:lnTo>
                  <a:lnTo>
                    <a:pt x="21246" y="265"/>
                  </a:lnTo>
                  <a:lnTo>
                    <a:pt x="21246" y="0"/>
                  </a:lnTo>
                  <a:close/>
                  <a:moveTo>
                    <a:pt x="21510" y="0"/>
                  </a:moveTo>
                  <a:lnTo>
                    <a:pt x="21510" y="265"/>
                  </a:lnTo>
                  <a:lnTo>
                    <a:pt x="26711" y="265"/>
                  </a:lnTo>
                  <a:lnTo>
                    <a:pt x="26711" y="177"/>
                  </a:lnTo>
                  <a:lnTo>
                    <a:pt x="26447" y="177"/>
                  </a:lnTo>
                  <a:lnTo>
                    <a:pt x="264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7" name="Google Shape;2357;p57"/>
            <p:cNvSpPr/>
            <p:nvPr/>
          </p:nvSpPr>
          <p:spPr>
            <a:xfrm>
              <a:off x="1174230" y="4421002"/>
              <a:ext cx="295973" cy="15337"/>
            </a:xfrm>
            <a:custGeom>
              <a:rect b="b" l="l" r="r" t="t"/>
              <a:pathLst>
                <a:path extrusionOk="0" fill="none" h="265" w="5114">
                  <a:moveTo>
                    <a:pt x="5114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5114" y="265"/>
                  </a:lnTo>
                  <a:lnTo>
                    <a:pt x="5114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8" name="Google Shape;2358;p57"/>
            <p:cNvSpPr/>
            <p:nvPr/>
          </p:nvSpPr>
          <p:spPr>
            <a:xfrm>
              <a:off x="1485480" y="4421002"/>
              <a:ext cx="295973" cy="15337"/>
            </a:xfrm>
            <a:custGeom>
              <a:rect b="b" l="l" r="r" t="t"/>
              <a:pathLst>
                <a:path extrusionOk="0" fill="none" h="265" w="5114">
                  <a:moveTo>
                    <a:pt x="5113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5113" y="265"/>
                  </a:lnTo>
                  <a:lnTo>
                    <a:pt x="5113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9" name="Google Shape;2359;p57"/>
            <p:cNvSpPr/>
            <p:nvPr/>
          </p:nvSpPr>
          <p:spPr>
            <a:xfrm>
              <a:off x="1796672" y="4421002"/>
              <a:ext cx="295973" cy="15337"/>
            </a:xfrm>
            <a:custGeom>
              <a:rect b="b" l="l" r="r" t="t"/>
              <a:pathLst>
                <a:path extrusionOk="0" fill="none" h="265" w="5114">
                  <a:moveTo>
                    <a:pt x="5113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5113" y="265"/>
                  </a:lnTo>
                  <a:lnTo>
                    <a:pt x="5113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0" name="Google Shape;2360;p57"/>
            <p:cNvSpPr/>
            <p:nvPr/>
          </p:nvSpPr>
          <p:spPr>
            <a:xfrm>
              <a:off x="2107865" y="4421002"/>
              <a:ext cx="295973" cy="15337"/>
            </a:xfrm>
            <a:custGeom>
              <a:rect b="b" l="l" r="r" t="t"/>
              <a:pathLst>
                <a:path extrusionOk="0" fill="none" h="265" w="5114">
                  <a:moveTo>
                    <a:pt x="5114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5114" y="265"/>
                  </a:lnTo>
                  <a:lnTo>
                    <a:pt x="5114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1" name="Google Shape;2361;p57"/>
            <p:cNvSpPr/>
            <p:nvPr/>
          </p:nvSpPr>
          <p:spPr>
            <a:xfrm>
              <a:off x="2419115" y="4421002"/>
              <a:ext cx="301066" cy="15337"/>
            </a:xfrm>
            <a:custGeom>
              <a:rect b="b" l="l" r="r" t="t"/>
              <a:pathLst>
                <a:path extrusionOk="0" fill="none" h="265" w="5202">
                  <a:moveTo>
                    <a:pt x="4937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5201" y="265"/>
                  </a:lnTo>
                  <a:lnTo>
                    <a:pt x="5201" y="177"/>
                  </a:lnTo>
                  <a:lnTo>
                    <a:pt x="4937" y="177"/>
                  </a:lnTo>
                  <a:lnTo>
                    <a:pt x="4937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2" name="Google Shape;2362;p57"/>
            <p:cNvSpPr/>
            <p:nvPr/>
          </p:nvSpPr>
          <p:spPr>
            <a:xfrm>
              <a:off x="1161497" y="4421002"/>
              <a:ext cx="12790" cy="15337"/>
            </a:xfrm>
            <a:custGeom>
              <a:rect b="b" l="l" r="r" t="t"/>
              <a:pathLst>
                <a:path extrusionOk="0" h="265" w="221">
                  <a:moveTo>
                    <a:pt x="0" y="0"/>
                  </a:moveTo>
                  <a:lnTo>
                    <a:pt x="0" y="265"/>
                  </a:lnTo>
                  <a:lnTo>
                    <a:pt x="221" y="265"/>
                  </a:lnTo>
                  <a:lnTo>
                    <a:pt x="22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3" name="Google Shape;2363;p57"/>
            <p:cNvSpPr/>
            <p:nvPr/>
          </p:nvSpPr>
          <p:spPr>
            <a:xfrm>
              <a:off x="1161497" y="4421002"/>
              <a:ext cx="12790" cy="15337"/>
            </a:xfrm>
            <a:custGeom>
              <a:rect b="b" l="l" r="r" t="t"/>
              <a:pathLst>
                <a:path extrusionOk="0" fill="none" h="265" w="221">
                  <a:moveTo>
                    <a:pt x="221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221" y="265"/>
                  </a:lnTo>
                  <a:lnTo>
                    <a:pt x="221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4" name="Google Shape;2364;p57"/>
            <p:cNvSpPr/>
            <p:nvPr/>
          </p:nvSpPr>
          <p:spPr>
            <a:xfrm>
              <a:off x="1470143" y="4421002"/>
              <a:ext cx="15395" cy="15337"/>
            </a:xfrm>
            <a:custGeom>
              <a:rect b="b" l="l" r="r" t="t"/>
              <a:pathLst>
                <a:path extrusionOk="0" h="265" w="266">
                  <a:moveTo>
                    <a:pt x="1" y="0"/>
                  </a:move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5" name="Google Shape;2365;p57"/>
            <p:cNvSpPr/>
            <p:nvPr/>
          </p:nvSpPr>
          <p:spPr>
            <a:xfrm>
              <a:off x="1470143" y="4421002"/>
              <a:ext cx="15395" cy="15337"/>
            </a:xfrm>
            <a:custGeom>
              <a:rect b="b" l="l" r="r" t="t"/>
              <a:pathLst>
                <a:path extrusionOk="0" fill="none" h="265" w="266">
                  <a:moveTo>
                    <a:pt x="265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6" name="Google Shape;2366;p57"/>
            <p:cNvSpPr/>
            <p:nvPr/>
          </p:nvSpPr>
          <p:spPr>
            <a:xfrm>
              <a:off x="1781393" y="4421002"/>
              <a:ext cx="15337" cy="15337"/>
            </a:xfrm>
            <a:custGeom>
              <a:rect b="b" l="l" r="r" t="t"/>
              <a:pathLst>
                <a:path extrusionOk="0" h="265" w="265">
                  <a:moveTo>
                    <a:pt x="0" y="0"/>
                  </a:move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7" name="Google Shape;2367;p57"/>
            <p:cNvSpPr/>
            <p:nvPr/>
          </p:nvSpPr>
          <p:spPr>
            <a:xfrm>
              <a:off x="1781393" y="4421002"/>
              <a:ext cx="15337" cy="15337"/>
            </a:xfrm>
            <a:custGeom>
              <a:rect b="b" l="l" r="r" t="t"/>
              <a:pathLst>
                <a:path extrusionOk="0" fill="none" h="265" w="265">
                  <a:moveTo>
                    <a:pt x="265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8" name="Google Shape;2368;p57"/>
            <p:cNvSpPr/>
            <p:nvPr/>
          </p:nvSpPr>
          <p:spPr>
            <a:xfrm>
              <a:off x="2092586" y="4421002"/>
              <a:ext cx="15337" cy="15337"/>
            </a:xfrm>
            <a:custGeom>
              <a:rect b="b" l="l" r="r" t="t"/>
              <a:pathLst>
                <a:path extrusionOk="0" h="265" w="265">
                  <a:moveTo>
                    <a:pt x="0" y="0"/>
                  </a:move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9" name="Google Shape;2369;p57"/>
            <p:cNvSpPr/>
            <p:nvPr/>
          </p:nvSpPr>
          <p:spPr>
            <a:xfrm>
              <a:off x="2092586" y="4421002"/>
              <a:ext cx="15337" cy="15337"/>
            </a:xfrm>
            <a:custGeom>
              <a:rect b="b" l="l" r="r" t="t"/>
              <a:pathLst>
                <a:path extrusionOk="0" fill="none" h="265" w="265">
                  <a:moveTo>
                    <a:pt x="265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0" name="Google Shape;2370;p57"/>
            <p:cNvSpPr/>
            <p:nvPr/>
          </p:nvSpPr>
          <p:spPr>
            <a:xfrm>
              <a:off x="2403778" y="4421002"/>
              <a:ext cx="15395" cy="15337"/>
            </a:xfrm>
            <a:custGeom>
              <a:rect b="b" l="l" r="r" t="t"/>
              <a:pathLst>
                <a:path extrusionOk="0" h="265" w="266">
                  <a:moveTo>
                    <a:pt x="1" y="0"/>
                  </a:move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1" name="Google Shape;2371;p57"/>
            <p:cNvSpPr/>
            <p:nvPr/>
          </p:nvSpPr>
          <p:spPr>
            <a:xfrm>
              <a:off x="2403778" y="4421002"/>
              <a:ext cx="15395" cy="15337"/>
            </a:xfrm>
            <a:custGeom>
              <a:rect b="b" l="l" r="r" t="t"/>
              <a:pathLst>
                <a:path extrusionOk="0" fill="none" h="265" w="266">
                  <a:moveTo>
                    <a:pt x="265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2" name="Google Shape;2372;p57"/>
            <p:cNvSpPr/>
            <p:nvPr/>
          </p:nvSpPr>
          <p:spPr>
            <a:xfrm>
              <a:off x="2704785" y="4421002"/>
              <a:ext cx="15395" cy="10244"/>
            </a:xfrm>
            <a:custGeom>
              <a:rect b="b" l="l" r="r" t="t"/>
              <a:pathLst>
                <a:path extrusionOk="0" h="177" w="266">
                  <a:moveTo>
                    <a:pt x="1" y="0"/>
                  </a:moveTo>
                  <a:lnTo>
                    <a:pt x="1" y="177"/>
                  </a:lnTo>
                  <a:lnTo>
                    <a:pt x="265" y="177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3" name="Google Shape;2373;p57"/>
            <p:cNvSpPr/>
            <p:nvPr/>
          </p:nvSpPr>
          <p:spPr>
            <a:xfrm>
              <a:off x="2704785" y="4421002"/>
              <a:ext cx="15395" cy="10244"/>
            </a:xfrm>
            <a:custGeom>
              <a:rect b="b" l="l" r="r" t="t"/>
              <a:pathLst>
                <a:path extrusionOk="0" fill="none" h="177" w="266">
                  <a:moveTo>
                    <a:pt x="265" y="0"/>
                  </a:moveTo>
                  <a:lnTo>
                    <a:pt x="1" y="0"/>
                  </a:lnTo>
                  <a:lnTo>
                    <a:pt x="1" y="177"/>
                  </a:lnTo>
                  <a:lnTo>
                    <a:pt x="265" y="177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4" name="Google Shape;2374;p57"/>
            <p:cNvSpPr/>
            <p:nvPr/>
          </p:nvSpPr>
          <p:spPr>
            <a:xfrm>
              <a:off x="2704785" y="1270591"/>
              <a:ext cx="17941" cy="109731"/>
            </a:xfrm>
            <a:custGeom>
              <a:rect b="b" l="l" r="r" t="t"/>
              <a:pathLst>
                <a:path extrusionOk="0" h="1896" w="310">
                  <a:moveTo>
                    <a:pt x="1" y="1"/>
                  </a:moveTo>
                  <a:lnTo>
                    <a:pt x="1" y="1896"/>
                  </a:lnTo>
                  <a:lnTo>
                    <a:pt x="309" y="1896"/>
                  </a:lnTo>
                  <a:lnTo>
                    <a:pt x="30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5" name="Google Shape;2375;p57"/>
            <p:cNvSpPr/>
            <p:nvPr/>
          </p:nvSpPr>
          <p:spPr>
            <a:xfrm>
              <a:off x="2658890" y="1319090"/>
              <a:ext cx="109731" cy="15337"/>
            </a:xfrm>
            <a:custGeom>
              <a:rect b="b" l="l" r="r" t="t"/>
              <a:pathLst>
                <a:path extrusionOk="0" h="265" w="1896">
                  <a:moveTo>
                    <a:pt x="1" y="0"/>
                  </a:moveTo>
                  <a:lnTo>
                    <a:pt x="1" y="264"/>
                  </a:lnTo>
                  <a:lnTo>
                    <a:pt x="1896" y="264"/>
                  </a:lnTo>
                  <a:lnTo>
                    <a:pt x="189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6" name="Google Shape;2376;p57"/>
            <p:cNvSpPr/>
            <p:nvPr/>
          </p:nvSpPr>
          <p:spPr>
            <a:xfrm>
              <a:off x="2704785" y="2824122"/>
              <a:ext cx="17941" cy="107185"/>
            </a:xfrm>
            <a:custGeom>
              <a:rect b="b" l="l" r="r" t="t"/>
              <a:pathLst>
                <a:path extrusionOk="0" h="1852" w="310">
                  <a:moveTo>
                    <a:pt x="1" y="0"/>
                  </a:moveTo>
                  <a:lnTo>
                    <a:pt x="1" y="1852"/>
                  </a:lnTo>
                  <a:lnTo>
                    <a:pt x="309" y="1852"/>
                  </a:lnTo>
                  <a:lnTo>
                    <a:pt x="3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7" name="Google Shape;2377;p57"/>
            <p:cNvSpPr/>
            <p:nvPr/>
          </p:nvSpPr>
          <p:spPr>
            <a:xfrm>
              <a:off x="2658890" y="2870017"/>
              <a:ext cx="109731" cy="15395"/>
            </a:xfrm>
            <a:custGeom>
              <a:rect b="b" l="l" r="r" t="t"/>
              <a:pathLst>
                <a:path extrusionOk="0" h="266" w="1896">
                  <a:moveTo>
                    <a:pt x="1" y="1"/>
                  </a:moveTo>
                  <a:lnTo>
                    <a:pt x="1" y="265"/>
                  </a:lnTo>
                  <a:lnTo>
                    <a:pt x="1896" y="265"/>
                  </a:lnTo>
                  <a:lnTo>
                    <a:pt x="189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8" name="Google Shape;2378;p57"/>
            <p:cNvSpPr/>
            <p:nvPr/>
          </p:nvSpPr>
          <p:spPr>
            <a:xfrm>
              <a:off x="1153858" y="1270591"/>
              <a:ext cx="15337" cy="109731"/>
            </a:xfrm>
            <a:custGeom>
              <a:rect b="b" l="l" r="r" t="t"/>
              <a:pathLst>
                <a:path extrusionOk="0" h="1896" w="265">
                  <a:moveTo>
                    <a:pt x="0" y="1"/>
                  </a:moveTo>
                  <a:lnTo>
                    <a:pt x="0" y="1896"/>
                  </a:lnTo>
                  <a:lnTo>
                    <a:pt x="265" y="1896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9" name="Google Shape;2379;p57"/>
            <p:cNvSpPr/>
            <p:nvPr/>
          </p:nvSpPr>
          <p:spPr>
            <a:xfrm>
              <a:off x="1107905" y="1319090"/>
              <a:ext cx="109789" cy="15337"/>
            </a:xfrm>
            <a:custGeom>
              <a:rect b="b" l="l" r="r" t="t"/>
              <a:pathLst>
                <a:path extrusionOk="0" h="265" w="1897">
                  <a:moveTo>
                    <a:pt x="1" y="0"/>
                  </a:moveTo>
                  <a:lnTo>
                    <a:pt x="1" y="264"/>
                  </a:lnTo>
                  <a:lnTo>
                    <a:pt x="1896" y="264"/>
                  </a:lnTo>
                  <a:lnTo>
                    <a:pt x="189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0" name="Google Shape;2380;p57"/>
            <p:cNvSpPr/>
            <p:nvPr/>
          </p:nvSpPr>
          <p:spPr>
            <a:xfrm>
              <a:off x="1153858" y="2824122"/>
              <a:ext cx="15337" cy="107185"/>
            </a:xfrm>
            <a:custGeom>
              <a:rect b="b" l="l" r="r" t="t"/>
              <a:pathLst>
                <a:path extrusionOk="0" h="1852" w="265">
                  <a:moveTo>
                    <a:pt x="0" y="0"/>
                  </a:moveTo>
                  <a:lnTo>
                    <a:pt x="0" y="1852"/>
                  </a:lnTo>
                  <a:lnTo>
                    <a:pt x="265" y="1852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1" name="Google Shape;2381;p57"/>
            <p:cNvSpPr/>
            <p:nvPr/>
          </p:nvSpPr>
          <p:spPr>
            <a:xfrm>
              <a:off x="1107905" y="2870017"/>
              <a:ext cx="109789" cy="15395"/>
            </a:xfrm>
            <a:custGeom>
              <a:rect b="b" l="l" r="r" t="t"/>
              <a:pathLst>
                <a:path extrusionOk="0" h="266" w="1897">
                  <a:moveTo>
                    <a:pt x="1" y="1"/>
                  </a:moveTo>
                  <a:lnTo>
                    <a:pt x="1" y="265"/>
                  </a:lnTo>
                  <a:lnTo>
                    <a:pt x="1896" y="265"/>
                  </a:lnTo>
                  <a:lnTo>
                    <a:pt x="189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2" name="Google Shape;2382;p57"/>
            <p:cNvSpPr/>
            <p:nvPr/>
          </p:nvSpPr>
          <p:spPr>
            <a:xfrm>
              <a:off x="1153858" y="4375107"/>
              <a:ext cx="15337" cy="107185"/>
            </a:xfrm>
            <a:custGeom>
              <a:rect b="b" l="l" r="r" t="t"/>
              <a:pathLst>
                <a:path extrusionOk="0" h="1852" w="265">
                  <a:moveTo>
                    <a:pt x="0" y="0"/>
                  </a:moveTo>
                  <a:lnTo>
                    <a:pt x="0" y="1851"/>
                  </a:lnTo>
                  <a:lnTo>
                    <a:pt x="265" y="1851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3" name="Google Shape;2383;p57"/>
            <p:cNvSpPr/>
            <p:nvPr/>
          </p:nvSpPr>
          <p:spPr>
            <a:xfrm>
              <a:off x="1107905" y="4421002"/>
              <a:ext cx="109789" cy="15337"/>
            </a:xfrm>
            <a:custGeom>
              <a:rect b="b" l="l" r="r" t="t"/>
              <a:pathLst>
                <a:path extrusionOk="0" h="265" w="1897">
                  <a:moveTo>
                    <a:pt x="1" y="0"/>
                  </a:moveTo>
                  <a:lnTo>
                    <a:pt x="1" y="265"/>
                  </a:lnTo>
                  <a:lnTo>
                    <a:pt x="1896" y="265"/>
                  </a:lnTo>
                  <a:lnTo>
                    <a:pt x="189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4" name="Google Shape;2384;p57"/>
            <p:cNvSpPr/>
            <p:nvPr/>
          </p:nvSpPr>
          <p:spPr>
            <a:xfrm>
              <a:off x="2704785" y="4375107"/>
              <a:ext cx="17941" cy="107185"/>
            </a:xfrm>
            <a:custGeom>
              <a:rect b="b" l="l" r="r" t="t"/>
              <a:pathLst>
                <a:path extrusionOk="0" h="1852" w="310">
                  <a:moveTo>
                    <a:pt x="1" y="0"/>
                  </a:moveTo>
                  <a:lnTo>
                    <a:pt x="1" y="1851"/>
                  </a:lnTo>
                  <a:lnTo>
                    <a:pt x="309" y="1851"/>
                  </a:lnTo>
                  <a:lnTo>
                    <a:pt x="3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5" name="Google Shape;2385;p57"/>
            <p:cNvSpPr/>
            <p:nvPr/>
          </p:nvSpPr>
          <p:spPr>
            <a:xfrm>
              <a:off x="2658890" y="4421002"/>
              <a:ext cx="109731" cy="15337"/>
            </a:xfrm>
            <a:custGeom>
              <a:rect b="b" l="l" r="r" t="t"/>
              <a:pathLst>
                <a:path extrusionOk="0" h="265" w="1896">
                  <a:moveTo>
                    <a:pt x="1" y="0"/>
                  </a:moveTo>
                  <a:lnTo>
                    <a:pt x="1" y="265"/>
                  </a:lnTo>
                  <a:lnTo>
                    <a:pt x="1896" y="265"/>
                  </a:lnTo>
                  <a:lnTo>
                    <a:pt x="189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6" name="Google Shape;2386;p57"/>
            <p:cNvSpPr/>
            <p:nvPr/>
          </p:nvSpPr>
          <p:spPr>
            <a:xfrm>
              <a:off x="2706479" y="1334369"/>
              <a:ext cx="15337" cy="3101984"/>
            </a:xfrm>
            <a:custGeom>
              <a:rect b="b" l="l" r="r" t="t"/>
              <a:pathLst>
                <a:path extrusionOk="0" h="53598" w="265">
                  <a:moveTo>
                    <a:pt x="0" y="0"/>
                  </a:moveTo>
                  <a:lnTo>
                    <a:pt x="0" y="5113"/>
                  </a:lnTo>
                  <a:lnTo>
                    <a:pt x="265" y="5113"/>
                  </a:lnTo>
                  <a:lnTo>
                    <a:pt x="265" y="0"/>
                  </a:lnTo>
                  <a:close/>
                  <a:moveTo>
                    <a:pt x="0" y="5378"/>
                  </a:moveTo>
                  <a:lnTo>
                    <a:pt x="0" y="10447"/>
                  </a:lnTo>
                  <a:lnTo>
                    <a:pt x="265" y="10447"/>
                  </a:lnTo>
                  <a:lnTo>
                    <a:pt x="265" y="5378"/>
                  </a:lnTo>
                  <a:close/>
                  <a:moveTo>
                    <a:pt x="0" y="10755"/>
                  </a:moveTo>
                  <a:lnTo>
                    <a:pt x="0" y="15824"/>
                  </a:lnTo>
                  <a:lnTo>
                    <a:pt x="265" y="15824"/>
                  </a:lnTo>
                  <a:lnTo>
                    <a:pt x="265" y="10755"/>
                  </a:lnTo>
                  <a:close/>
                  <a:moveTo>
                    <a:pt x="0" y="16089"/>
                  </a:moveTo>
                  <a:lnTo>
                    <a:pt x="0" y="21201"/>
                  </a:lnTo>
                  <a:lnTo>
                    <a:pt x="265" y="21201"/>
                  </a:lnTo>
                  <a:lnTo>
                    <a:pt x="265" y="16089"/>
                  </a:lnTo>
                  <a:close/>
                  <a:moveTo>
                    <a:pt x="0" y="21466"/>
                  </a:moveTo>
                  <a:lnTo>
                    <a:pt x="0" y="26579"/>
                  </a:lnTo>
                  <a:lnTo>
                    <a:pt x="265" y="26579"/>
                  </a:lnTo>
                  <a:lnTo>
                    <a:pt x="265" y="21466"/>
                  </a:lnTo>
                  <a:close/>
                  <a:moveTo>
                    <a:pt x="0" y="26843"/>
                  </a:moveTo>
                  <a:lnTo>
                    <a:pt x="0" y="31956"/>
                  </a:lnTo>
                  <a:lnTo>
                    <a:pt x="265" y="31956"/>
                  </a:lnTo>
                  <a:lnTo>
                    <a:pt x="265" y="26843"/>
                  </a:lnTo>
                  <a:close/>
                  <a:moveTo>
                    <a:pt x="0" y="32221"/>
                  </a:moveTo>
                  <a:lnTo>
                    <a:pt x="0" y="37334"/>
                  </a:lnTo>
                  <a:lnTo>
                    <a:pt x="265" y="37334"/>
                  </a:lnTo>
                  <a:lnTo>
                    <a:pt x="265" y="32221"/>
                  </a:lnTo>
                  <a:close/>
                  <a:moveTo>
                    <a:pt x="0" y="37598"/>
                  </a:moveTo>
                  <a:lnTo>
                    <a:pt x="0" y="42711"/>
                  </a:lnTo>
                  <a:lnTo>
                    <a:pt x="265" y="42711"/>
                  </a:lnTo>
                  <a:lnTo>
                    <a:pt x="265" y="37598"/>
                  </a:lnTo>
                  <a:close/>
                  <a:moveTo>
                    <a:pt x="0" y="42975"/>
                  </a:moveTo>
                  <a:lnTo>
                    <a:pt x="0" y="48088"/>
                  </a:lnTo>
                  <a:lnTo>
                    <a:pt x="265" y="48088"/>
                  </a:lnTo>
                  <a:lnTo>
                    <a:pt x="265" y="42975"/>
                  </a:lnTo>
                  <a:close/>
                  <a:moveTo>
                    <a:pt x="0" y="48353"/>
                  </a:moveTo>
                  <a:lnTo>
                    <a:pt x="0" y="53598"/>
                  </a:lnTo>
                  <a:lnTo>
                    <a:pt x="44" y="53598"/>
                  </a:lnTo>
                  <a:lnTo>
                    <a:pt x="44" y="53333"/>
                  </a:lnTo>
                  <a:lnTo>
                    <a:pt x="265" y="53333"/>
                  </a:lnTo>
                  <a:lnTo>
                    <a:pt x="265" y="4835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87" name="Google Shape;2387;p57"/>
          <p:cNvGrpSpPr/>
          <p:nvPr/>
        </p:nvGrpSpPr>
        <p:grpSpPr>
          <a:xfrm>
            <a:off x="1008840" y="799597"/>
            <a:ext cx="856268" cy="913150"/>
            <a:chOff x="940342" y="821389"/>
            <a:chExt cx="696153" cy="742398"/>
          </a:xfrm>
        </p:grpSpPr>
        <p:grpSp>
          <p:nvGrpSpPr>
            <p:cNvPr id="2388" name="Google Shape;2388;p57"/>
            <p:cNvGrpSpPr/>
            <p:nvPr/>
          </p:nvGrpSpPr>
          <p:grpSpPr>
            <a:xfrm>
              <a:off x="1138792" y="1080089"/>
              <a:ext cx="497703" cy="483698"/>
              <a:chOff x="794331" y="401591"/>
              <a:chExt cx="516235" cy="501709"/>
            </a:xfrm>
          </p:grpSpPr>
          <p:sp>
            <p:nvSpPr>
              <p:cNvPr id="2389" name="Google Shape;2389;p57"/>
              <p:cNvSpPr/>
              <p:nvPr/>
            </p:nvSpPr>
            <p:spPr>
              <a:xfrm>
                <a:off x="794331" y="401591"/>
                <a:ext cx="516235" cy="501709"/>
              </a:xfrm>
              <a:custGeom>
                <a:rect b="b" l="l" r="r" t="t"/>
                <a:pathLst>
                  <a:path extrusionOk="0" h="22761" w="23420">
                    <a:moveTo>
                      <a:pt x="1" y="1"/>
                    </a:moveTo>
                    <a:lnTo>
                      <a:pt x="1" y="22761"/>
                    </a:lnTo>
                    <a:lnTo>
                      <a:pt x="23420" y="22761"/>
                    </a:lnTo>
                    <a:lnTo>
                      <a:pt x="23420" y="1"/>
                    </a:ln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0" name="Google Shape;2390;p57"/>
              <p:cNvSpPr/>
              <p:nvPr/>
            </p:nvSpPr>
            <p:spPr>
              <a:xfrm>
                <a:off x="826447" y="497189"/>
                <a:ext cx="452004" cy="373995"/>
              </a:xfrm>
              <a:custGeom>
                <a:rect b="b" l="l" r="r" t="t"/>
                <a:pathLst>
                  <a:path extrusionOk="0" h="16967" w="20506">
                    <a:moveTo>
                      <a:pt x="1" y="1"/>
                    </a:moveTo>
                    <a:lnTo>
                      <a:pt x="1" y="16967"/>
                    </a:lnTo>
                    <a:lnTo>
                      <a:pt x="20506" y="16967"/>
                    </a:lnTo>
                    <a:lnTo>
                      <a:pt x="20506" y="1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1" name="Google Shape;2391;p57"/>
              <p:cNvSpPr/>
              <p:nvPr/>
            </p:nvSpPr>
            <p:spPr>
              <a:xfrm>
                <a:off x="1168304" y="449026"/>
                <a:ext cx="20676" cy="3064"/>
              </a:xfrm>
              <a:custGeom>
                <a:rect b="b" l="l" r="r" t="t"/>
                <a:pathLst>
                  <a:path extrusionOk="0" h="139" w="938">
                    <a:moveTo>
                      <a:pt x="1" y="0"/>
                    </a:moveTo>
                    <a:lnTo>
                      <a:pt x="1" y="139"/>
                    </a:lnTo>
                    <a:lnTo>
                      <a:pt x="937" y="139"/>
                    </a:lnTo>
                    <a:lnTo>
                      <a:pt x="93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2" name="Google Shape;2392;p57"/>
              <p:cNvSpPr/>
              <p:nvPr/>
            </p:nvSpPr>
            <p:spPr>
              <a:xfrm>
                <a:off x="1253961" y="442127"/>
                <a:ext cx="16091" cy="16091"/>
              </a:xfrm>
              <a:custGeom>
                <a:rect b="b" l="l" r="r" t="t"/>
                <a:pathLst>
                  <a:path extrusionOk="0" h="730" w="730">
                    <a:moveTo>
                      <a:pt x="660" y="1"/>
                    </a:moveTo>
                    <a:lnTo>
                      <a:pt x="0" y="660"/>
                    </a:lnTo>
                    <a:lnTo>
                      <a:pt x="105" y="729"/>
                    </a:lnTo>
                    <a:lnTo>
                      <a:pt x="729" y="105"/>
                    </a:lnTo>
                    <a:lnTo>
                      <a:pt x="66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3" name="Google Shape;2393;p57"/>
              <p:cNvSpPr/>
              <p:nvPr/>
            </p:nvSpPr>
            <p:spPr>
              <a:xfrm>
                <a:off x="1211132" y="441377"/>
                <a:ext cx="18383" cy="17612"/>
              </a:xfrm>
              <a:custGeom>
                <a:rect b="b" l="l" r="r" t="t"/>
                <a:pathLst>
                  <a:path extrusionOk="0" h="799" w="834">
                    <a:moveTo>
                      <a:pt x="694" y="139"/>
                    </a:moveTo>
                    <a:lnTo>
                      <a:pt x="694" y="659"/>
                    </a:lnTo>
                    <a:lnTo>
                      <a:pt x="139" y="659"/>
                    </a:lnTo>
                    <a:lnTo>
                      <a:pt x="139" y="139"/>
                    </a:lnTo>
                    <a:close/>
                    <a:moveTo>
                      <a:pt x="1" y="0"/>
                    </a:moveTo>
                    <a:lnTo>
                      <a:pt x="1" y="798"/>
                    </a:lnTo>
                    <a:lnTo>
                      <a:pt x="833" y="798"/>
                    </a:lnTo>
                    <a:lnTo>
                      <a:pt x="83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94" name="Google Shape;2394;p57"/>
            <p:cNvGrpSpPr/>
            <p:nvPr/>
          </p:nvGrpSpPr>
          <p:grpSpPr>
            <a:xfrm>
              <a:off x="1039567" y="950739"/>
              <a:ext cx="497703" cy="483698"/>
              <a:chOff x="794331" y="401591"/>
              <a:chExt cx="516235" cy="501709"/>
            </a:xfrm>
          </p:grpSpPr>
          <p:sp>
            <p:nvSpPr>
              <p:cNvPr id="2395" name="Google Shape;2395;p57"/>
              <p:cNvSpPr/>
              <p:nvPr/>
            </p:nvSpPr>
            <p:spPr>
              <a:xfrm>
                <a:off x="794331" y="401591"/>
                <a:ext cx="516235" cy="501709"/>
              </a:xfrm>
              <a:custGeom>
                <a:rect b="b" l="l" r="r" t="t"/>
                <a:pathLst>
                  <a:path extrusionOk="0" h="22761" w="23420">
                    <a:moveTo>
                      <a:pt x="1" y="1"/>
                    </a:moveTo>
                    <a:lnTo>
                      <a:pt x="1" y="22761"/>
                    </a:lnTo>
                    <a:lnTo>
                      <a:pt x="23420" y="22761"/>
                    </a:lnTo>
                    <a:lnTo>
                      <a:pt x="23420" y="1"/>
                    </a:ln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6" name="Google Shape;2396;p57"/>
              <p:cNvSpPr/>
              <p:nvPr/>
            </p:nvSpPr>
            <p:spPr>
              <a:xfrm>
                <a:off x="826447" y="497189"/>
                <a:ext cx="452004" cy="373995"/>
              </a:xfrm>
              <a:custGeom>
                <a:rect b="b" l="l" r="r" t="t"/>
                <a:pathLst>
                  <a:path extrusionOk="0" h="16967" w="20506">
                    <a:moveTo>
                      <a:pt x="1" y="1"/>
                    </a:moveTo>
                    <a:lnTo>
                      <a:pt x="1" y="16967"/>
                    </a:lnTo>
                    <a:lnTo>
                      <a:pt x="20506" y="16967"/>
                    </a:lnTo>
                    <a:lnTo>
                      <a:pt x="20506" y="1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7" name="Google Shape;2397;p57"/>
              <p:cNvSpPr/>
              <p:nvPr/>
            </p:nvSpPr>
            <p:spPr>
              <a:xfrm>
                <a:off x="1168304" y="449026"/>
                <a:ext cx="20676" cy="3064"/>
              </a:xfrm>
              <a:custGeom>
                <a:rect b="b" l="l" r="r" t="t"/>
                <a:pathLst>
                  <a:path extrusionOk="0" h="139" w="938">
                    <a:moveTo>
                      <a:pt x="1" y="0"/>
                    </a:moveTo>
                    <a:lnTo>
                      <a:pt x="1" y="139"/>
                    </a:lnTo>
                    <a:lnTo>
                      <a:pt x="937" y="139"/>
                    </a:lnTo>
                    <a:lnTo>
                      <a:pt x="93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8" name="Google Shape;2398;p57"/>
              <p:cNvSpPr/>
              <p:nvPr/>
            </p:nvSpPr>
            <p:spPr>
              <a:xfrm>
                <a:off x="1253961" y="442127"/>
                <a:ext cx="16091" cy="16091"/>
              </a:xfrm>
              <a:custGeom>
                <a:rect b="b" l="l" r="r" t="t"/>
                <a:pathLst>
                  <a:path extrusionOk="0" h="730" w="730">
                    <a:moveTo>
                      <a:pt x="660" y="1"/>
                    </a:moveTo>
                    <a:lnTo>
                      <a:pt x="0" y="660"/>
                    </a:lnTo>
                    <a:lnTo>
                      <a:pt x="105" y="729"/>
                    </a:lnTo>
                    <a:lnTo>
                      <a:pt x="729" y="105"/>
                    </a:lnTo>
                    <a:lnTo>
                      <a:pt x="66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9" name="Google Shape;2399;p57"/>
              <p:cNvSpPr/>
              <p:nvPr/>
            </p:nvSpPr>
            <p:spPr>
              <a:xfrm>
                <a:off x="1211132" y="441377"/>
                <a:ext cx="18383" cy="17612"/>
              </a:xfrm>
              <a:custGeom>
                <a:rect b="b" l="l" r="r" t="t"/>
                <a:pathLst>
                  <a:path extrusionOk="0" h="799" w="834">
                    <a:moveTo>
                      <a:pt x="694" y="139"/>
                    </a:moveTo>
                    <a:lnTo>
                      <a:pt x="694" y="659"/>
                    </a:lnTo>
                    <a:lnTo>
                      <a:pt x="139" y="659"/>
                    </a:lnTo>
                    <a:lnTo>
                      <a:pt x="139" y="139"/>
                    </a:lnTo>
                    <a:close/>
                    <a:moveTo>
                      <a:pt x="1" y="0"/>
                    </a:moveTo>
                    <a:lnTo>
                      <a:pt x="1" y="798"/>
                    </a:lnTo>
                    <a:lnTo>
                      <a:pt x="833" y="798"/>
                    </a:lnTo>
                    <a:lnTo>
                      <a:pt x="83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00" name="Google Shape;2400;p57"/>
            <p:cNvGrpSpPr/>
            <p:nvPr/>
          </p:nvGrpSpPr>
          <p:grpSpPr>
            <a:xfrm>
              <a:off x="940342" y="821389"/>
              <a:ext cx="497703" cy="483698"/>
              <a:chOff x="794331" y="401591"/>
              <a:chExt cx="516235" cy="501709"/>
            </a:xfrm>
          </p:grpSpPr>
          <p:sp>
            <p:nvSpPr>
              <p:cNvPr id="2401" name="Google Shape;2401;p57"/>
              <p:cNvSpPr/>
              <p:nvPr/>
            </p:nvSpPr>
            <p:spPr>
              <a:xfrm>
                <a:off x="794331" y="401591"/>
                <a:ext cx="516235" cy="501709"/>
              </a:xfrm>
              <a:custGeom>
                <a:rect b="b" l="l" r="r" t="t"/>
                <a:pathLst>
                  <a:path extrusionOk="0" h="22761" w="23420">
                    <a:moveTo>
                      <a:pt x="1" y="1"/>
                    </a:moveTo>
                    <a:lnTo>
                      <a:pt x="1" y="22761"/>
                    </a:lnTo>
                    <a:lnTo>
                      <a:pt x="23420" y="22761"/>
                    </a:lnTo>
                    <a:lnTo>
                      <a:pt x="23420" y="1"/>
                    </a:ln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02" name="Google Shape;2402;p57"/>
              <p:cNvSpPr/>
              <p:nvPr/>
            </p:nvSpPr>
            <p:spPr>
              <a:xfrm>
                <a:off x="826447" y="497189"/>
                <a:ext cx="452004" cy="373995"/>
              </a:xfrm>
              <a:custGeom>
                <a:rect b="b" l="l" r="r" t="t"/>
                <a:pathLst>
                  <a:path extrusionOk="0" h="16967" w="20506">
                    <a:moveTo>
                      <a:pt x="1" y="1"/>
                    </a:moveTo>
                    <a:lnTo>
                      <a:pt x="1" y="16967"/>
                    </a:lnTo>
                    <a:lnTo>
                      <a:pt x="20506" y="16967"/>
                    </a:lnTo>
                    <a:lnTo>
                      <a:pt x="20506" y="1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03" name="Google Shape;2403;p57"/>
              <p:cNvSpPr/>
              <p:nvPr/>
            </p:nvSpPr>
            <p:spPr>
              <a:xfrm>
                <a:off x="1168304" y="449026"/>
                <a:ext cx="20676" cy="3064"/>
              </a:xfrm>
              <a:custGeom>
                <a:rect b="b" l="l" r="r" t="t"/>
                <a:pathLst>
                  <a:path extrusionOk="0" h="139" w="938">
                    <a:moveTo>
                      <a:pt x="1" y="0"/>
                    </a:moveTo>
                    <a:lnTo>
                      <a:pt x="1" y="139"/>
                    </a:lnTo>
                    <a:lnTo>
                      <a:pt x="937" y="139"/>
                    </a:lnTo>
                    <a:lnTo>
                      <a:pt x="93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04" name="Google Shape;2404;p57"/>
              <p:cNvSpPr/>
              <p:nvPr/>
            </p:nvSpPr>
            <p:spPr>
              <a:xfrm>
                <a:off x="1253961" y="442127"/>
                <a:ext cx="16091" cy="16091"/>
              </a:xfrm>
              <a:custGeom>
                <a:rect b="b" l="l" r="r" t="t"/>
                <a:pathLst>
                  <a:path extrusionOk="0" h="730" w="730">
                    <a:moveTo>
                      <a:pt x="660" y="1"/>
                    </a:moveTo>
                    <a:lnTo>
                      <a:pt x="0" y="660"/>
                    </a:lnTo>
                    <a:lnTo>
                      <a:pt x="105" y="729"/>
                    </a:lnTo>
                    <a:lnTo>
                      <a:pt x="729" y="105"/>
                    </a:lnTo>
                    <a:lnTo>
                      <a:pt x="66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05" name="Google Shape;2405;p57"/>
              <p:cNvSpPr/>
              <p:nvPr/>
            </p:nvSpPr>
            <p:spPr>
              <a:xfrm>
                <a:off x="1211132" y="441377"/>
                <a:ext cx="18383" cy="17612"/>
              </a:xfrm>
              <a:custGeom>
                <a:rect b="b" l="l" r="r" t="t"/>
                <a:pathLst>
                  <a:path extrusionOk="0" h="799" w="834">
                    <a:moveTo>
                      <a:pt x="694" y="139"/>
                    </a:moveTo>
                    <a:lnTo>
                      <a:pt x="694" y="659"/>
                    </a:lnTo>
                    <a:lnTo>
                      <a:pt x="139" y="659"/>
                    </a:lnTo>
                    <a:lnTo>
                      <a:pt x="139" y="139"/>
                    </a:lnTo>
                    <a:close/>
                    <a:moveTo>
                      <a:pt x="1" y="0"/>
                    </a:moveTo>
                    <a:lnTo>
                      <a:pt x="1" y="798"/>
                    </a:lnTo>
                    <a:lnTo>
                      <a:pt x="833" y="798"/>
                    </a:lnTo>
                    <a:lnTo>
                      <a:pt x="83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406" name="Google Shape;2406;p57"/>
          <p:cNvGrpSpPr/>
          <p:nvPr/>
        </p:nvGrpSpPr>
        <p:grpSpPr>
          <a:xfrm flipH="1">
            <a:off x="2418055" y="2092418"/>
            <a:ext cx="792023" cy="958660"/>
            <a:chOff x="854872" y="593529"/>
            <a:chExt cx="605939" cy="733425"/>
          </a:xfrm>
        </p:grpSpPr>
        <p:grpSp>
          <p:nvGrpSpPr>
            <p:cNvPr id="2407" name="Google Shape;2407;p57"/>
            <p:cNvGrpSpPr/>
            <p:nvPr/>
          </p:nvGrpSpPr>
          <p:grpSpPr>
            <a:xfrm>
              <a:off x="854872" y="749504"/>
              <a:ext cx="444014" cy="577450"/>
              <a:chOff x="2255047" y="690567"/>
              <a:chExt cx="444014" cy="577450"/>
            </a:xfrm>
          </p:grpSpPr>
          <p:sp>
            <p:nvSpPr>
              <p:cNvPr id="2408" name="Google Shape;2408;p57"/>
              <p:cNvSpPr/>
              <p:nvPr/>
            </p:nvSpPr>
            <p:spPr>
              <a:xfrm>
                <a:off x="2255047" y="690567"/>
                <a:ext cx="444011" cy="577450"/>
              </a:xfrm>
              <a:custGeom>
                <a:rect b="b" l="l" r="r" t="t"/>
                <a:pathLst>
                  <a:path extrusionOk="0" h="17418" w="13393">
                    <a:moveTo>
                      <a:pt x="1" y="0"/>
                    </a:moveTo>
                    <a:lnTo>
                      <a:pt x="1" y="17417"/>
                    </a:lnTo>
                    <a:lnTo>
                      <a:pt x="13393" y="17417"/>
                    </a:lnTo>
                    <a:lnTo>
                      <a:pt x="13393" y="4164"/>
                    </a:lnTo>
                    <a:lnTo>
                      <a:pt x="10062" y="0"/>
                    </a:lnTo>
                    <a:close/>
                  </a:path>
                </a:pathLst>
              </a:custGeom>
              <a:solidFill>
                <a:schemeClr val="lt1"/>
              </a:solidFill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09" name="Google Shape;2409;p57"/>
              <p:cNvSpPr/>
              <p:nvPr/>
            </p:nvSpPr>
            <p:spPr>
              <a:xfrm>
                <a:off x="2588630" y="690567"/>
                <a:ext cx="110431" cy="138047"/>
              </a:xfrm>
              <a:custGeom>
                <a:rect b="b" l="l" r="r" t="t"/>
                <a:pathLst>
                  <a:path extrusionOk="0" h="4164" w="3331">
                    <a:moveTo>
                      <a:pt x="0" y="0"/>
                    </a:moveTo>
                    <a:lnTo>
                      <a:pt x="0" y="4164"/>
                    </a:lnTo>
                    <a:lnTo>
                      <a:pt x="3331" y="416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2410" name="Google Shape;2410;p57"/>
              <p:cNvCxnSpPr/>
              <p:nvPr/>
            </p:nvCxnSpPr>
            <p:spPr>
              <a:xfrm>
                <a:off x="2320463" y="924475"/>
                <a:ext cx="3132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411" name="Google Shape;2411;p57"/>
              <p:cNvCxnSpPr/>
              <p:nvPr/>
            </p:nvCxnSpPr>
            <p:spPr>
              <a:xfrm>
                <a:off x="2320463" y="979300"/>
                <a:ext cx="3132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412" name="Google Shape;2412;p57"/>
              <p:cNvCxnSpPr/>
              <p:nvPr/>
            </p:nvCxnSpPr>
            <p:spPr>
              <a:xfrm>
                <a:off x="2320463" y="1031550"/>
                <a:ext cx="3132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2413" name="Google Shape;2413;p57"/>
            <p:cNvGrpSpPr/>
            <p:nvPr/>
          </p:nvGrpSpPr>
          <p:grpSpPr>
            <a:xfrm>
              <a:off x="935835" y="671517"/>
              <a:ext cx="444014" cy="577450"/>
              <a:chOff x="2255047" y="690567"/>
              <a:chExt cx="444014" cy="577450"/>
            </a:xfrm>
          </p:grpSpPr>
          <p:sp>
            <p:nvSpPr>
              <p:cNvPr id="2414" name="Google Shape;2414;p57"/>
              <p:cNvSpPr/>
              <p:nvPr/>
            </p:nvSpPr>
            <p:spPr>
              <a:xfrm>
                <a:off x="2255047" y="690567"/>
                <a:ext cx="444011" cy="577450"/>
              </a:xfrm>
              <a:custGeom>
                <a:rect b="b" l="l" r="r" t="t"/>
                <a:pathLst>
                  <a:path extrusionOk="0" h="17418" w="13393">
                    <a:moveTo>
                      <a:pt x="1" y="0"/>
                    </a:moveTo>
                    <a:lnTo>
                      <a:pt x="1" y="17417"/>
                    </a:lnTo>
                    <a:lnTo>
                      <a:pt x="13393" y="17417"/>
                    </a:lnTo>
                    <a:lnTo>
                      <a:pt x="13393" y="4164"/>
                    </a:lnTo>
                    <a:lnTo>
                      <a:pt x="10062" y="0"/>
                    </a:lnTo>
                    <a:close/>
                  </a:path>
                </a:pathLst>
              </a:custGeom>
              <a:solidFill>
                <a:schemeClr val="lt1"/>
              </a:solidFill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5" name="Google Shape;2415;p57"/>
              <p:cNvSpPr/>
              <p:nvPr/>
            </p:nvSpPr>
            <p:spPr>
              <a:xfrm>
                <a:off x="2588630" y="690567"/>
                <a:ext cx="110431" cy="138047"/>
              </a:xfrm>
              <a:custGeom>
                <a:rect b="b" l="l" r="r" t="t"/>
                <a:pathLst>
                  <a:path extrusionOk="0" h="4164" w="3331">
                    <a:moveTo>
                      <a:pt x="0" y="0"/>
                    </a:moveTo>
                    <a:lnTo>
                      <a:pt x="0" y="4164"/>
                    </a:lnTo>
                    <a:lnTo>
                      <a:pt x="3331" y="416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2416" name="Google Shape;2416;p57"/>
              <p:cNvCxnSpPr/>
              <p:nvPr/>
            </p:nvCxnSpPr>
            <p:spPr>
              <a:xfrm>
                <a:off x="2320463" y="924475"/>
                <a:ext cx="3132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417" name="Google Shape;2417;p57"/>
              <p:cNvCxnSpPr/>
              <p:nvPr/>
            </p:nvCxnSpPr>
            <p:spPr>
              <a:xfrm>
                <a:off x="2320463" y="979300"/>
                <a:ext cx="3132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418" name="Google Shape;2418;p57"/>
              <p:cNvCxnSpPr/>
              <p:nvPr/>
            </p:nvCxnSpPr>
            <p:spPr>
              <a:xfrm>
                <a:off x="2320463" y="1031550"/>
                <a:ext cx="3132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2419" name="Google Shape;2419;p57"/>
            <p:cNvGrpSpPr/>
            <p:nvPr/>
          </p:nvGrpSpPr>
          <p:grpSpPr>
            <a:xfrm>
              <a:off x="1016797" y="593529"/>
              <a:ext cx="444014" cy="577450"/>
              <a:chOff x="2255047" y="690567"/>
              <a:chExt cx="444014" cy="577450"/>
            </a:xfrm>
          </p:grpSpPr>
          <p:sp>
            <p:nvSpPr>
              <p:cNvPr id="2420" name="Google Shape;2420;p57"/>
              <p:cNvSpPr/>
              <p:nvPr/>
            </p:nvSpPr>
            <p:spPr>
              <a:xfrm>
                <a:off x="2255047" y="690567"/>
                <a:ext cx="444011" cy="577450"/>
              </a:xfrm>
              <a:custGeom>
                <a:rect b="b" l="l" r="r" t="t"/>
                <a:pathLst>
                  <a:path extrusionOk="0" h="17418" w="13393">
                    <a:moveTo>
                      <a:pt x="1" y="0"/>
                    </a:moveTo>
                    <a:lnTo>
                      <a:pt x="1" y="17417"/>
                    </a:lnTo>
                    <a:lnTo>
                      <a:pt x="13393" y="17417"/>
                    </a:lnTo>
                    <a:lnTo>
                      <a:pt x="13393" y="4164"/>
                    </a:lnTo>
                    <a:lnTo>
                      <a:pt x="10062" y="0"/>
                    </a:lnTo>
                    <a:close/>
                  </a:path>
                </a:pathLst>
              </a:custGeom>
              <a:solidFill>
                <a:schemeClr val="lt1"/>
              </a:solidFill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1" name="Google Shape;2421;p57"/>
              <p:cNvSpPr/>
              <p:nvPr/>
            </p:nvSpPr>
            <p:spPr>
              <a:xfrm>
                <a:off x="2588630" y="690567"/>
                <a:ext cx="110431" cy="138047"/>
              </a:xfrm>
              <a:custGeom>
                <a:rect b="b" l="l" r="r" t="t"/>
                <a:pathLst>
                  <a:path extrusionOk="0" h="4164" w="3331">
                    <a:moveTo>
                      <a:pt x="0" y="0"/>
                    </a:moveTo>
                    <a:lnTo>
                      <a:pt x="0" y="4164"/>
                    </a:lnTo>
                    <a:lnTo>
                      <a:pt x="3331" y="416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2422" name="Google Shape;2422;p57"/>
              <p:cNvCxnSpPr/>
              <p:nvPr/>
            </p:nvCxnSpPr>
            <p:spPr>
              <a:xfrm>
                <a:off x="2320463" y="924475"/>
                <a:ext cx="3132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423" name="Google Shape;2423;p57"/>
              <p:cNvCxnSpPr/>
              <p:nvPr/>
            </p:nvCxnSpPr>
            <p:spPr>
              <a:xfrm>
                <a:off x="2320463" y="979300"/>
                <a:ext cx="3132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424" name="Google Shape;2424;p57"/>
              <p:cNvCxnSpPr/>
              <p:nvPr/>
            </p:nvCxnSpPr>
            <p:spPr>
              <a:xfrm>
                <a:off x="2320463" y="1031550"/>
                <a:ext cx="3132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grpSp>
        <p:nvGrpSpPr>
          <p:cNvPr id="2425" name="Google Shape;2425;p57"/>
          <p:cNvGrpSpPr/>
          <p:nvPr/>
        </p:nvGrpSpPr>
        <p:grpSpPr>
          <a:xfrm>
            <a:off x="2301233" y="3537712"/>
            <a:ext cx="313200" cy="313200"/>
            <a:chOff x="2053583" y="3822225"/>
            <a:chExt cx="313200" cy="313200"/>
          </a:xfrm>
        </p:grpSpPr>
        <p:sp>
          <p:nvSpPr>
            <p:cNvPr id="2426" name="Google Shape;2426;p57"/>
            <p:cNvSpPr/>
            <p:nvPr/>
          </p:nvSpPr>
          <p:spPr>
            <a:xfrm>
              <a:off x="2053583" y="3822225"/>
              <a:ext cx="313200" cy="3132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7" name="Google Shape;2427;p57"/>
            <p:cNvSpPr/>
            <p:nvPr/>
          </p:nvSpPr>
          <p:spPr>
            <a:xfrm>
              <a:off x="2104128" y="3872769"/>
              <a:ext cx="211800" cy="211800"/>
            </a:xfrm>
            <a:prstGeom prst="mathPlus">
              <a:avLst>
                <a:gd fmla="val 0" name="adj1"/>
              </a:avLst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28" name="Google Shape;2428;p57"/>
          <p:cNvSpPr/>
          <p:nvPr/>
        </p:nvSpPr>
        <p:spPr>
          <a:xfrm rot="10800000">
            <a:off x="3210066" y="1531485"/>
            <a:ext cx="182971" cy="181271"/>
          </a:xfrm>
          <a:custGeom>
            <a:rect b="b" l="l" r="r" t="t"/>
            <a:pathLst>
              <a:path extrusionOk="0" fill="none" h="3644" w="3678">
                <a:moveTo>
                  <a:pt x="3157" y="0"/>
                </a:moveTo>
                <a:lnTo>
                  <a:pt x="1839" y="1319"/>
                </a:lnTo>
                <a:lnTo>
                  <a:pt x="486" y="0"/>
                </a:lnTo>
                <a:lnTo>
                  <a:pt x="0" y="486"/>
                </a:lnTo>
                <a:lnTo>
                  <a:pt x="1319" y="1805"/>
                </a:lnTo>
                <a:lnTo>
                  <a:pt x="0" y="3158"/>
                </a:lnTo>
                <a:lnTo>
                  <a:pt x="486" y="3643"/>
                </a:lnTo>
                <a:lnTo>
                  <a:pt x="1839" y="2325"/>
                </a:lnTo>
                <a:lnTo>
                  <a:pt x="3157" y="3643"/>
                </a:lnTo>
                <a:lnTo>
                  <a:pt x="3678" y="3158"/>
                </a:lnTo>
                <a:lnTo>
                  <a:pt x="2325" y="1805"/>
                </a:lnTo>
                <a:lnTo>
                  <a:pt x="3678" y="486"/>
                </a:lnTo>
                <a:lnTo>
                  <a:pt x="3157" y="0"/>
                </a:lnTo>
                <a:lnTo>
                  <a:pt x="3157" y="0"/>
                </a:lnTo>
              </a:path>
            </a:pathLst>
          </a:cu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29" name="Google Shape;2429;p57"/>
          <p:cNvGrpSpPr/>
          <p:nvPr/>
        </p:nvGrpSpPr>
        <p:grpSpPr>
          <a:xfrm>
            <a:off x="874263" y="3280587"/>
            <a:ext cx="943213" cy="637439"/>
            <a:chOff x="895750" y="3092090"/>
            <a:chExt cx="831391" cy="561868"/>
          </a:xfrm>
        </p:grpSpPr>
        <p:grpSp>
          <p:nvGrpSpPr>
            <p:cNvPr id="2430" name="Google Shape;2430;p57"/>
            <p:cNvGrpSpPr/>
            <p:nvPr/>
          </p:nvGrpSpPr>
          <p:grpSpPr>
            <a:xfrm>
              <a:off x="1013506" y="3092090"/>
              <a:ext cx="713634" cy="457038"/>
              <a:chOff x="1059431" y="4116790"/>
              <a:chExt cx="713634" cy="457038"/>
            </a:xfrm>
          </p:grpSpPr>
          <p:sp>
            <p:nvSpPr>
              <p:cNvPr id="2431" name="Google Shape;2431;p57"/>
              <p:cNvSpPr/>
              <p:nvPr/>
            </p:nvSpPr>
            <p:spPr>
              <a:xfrm>
                <a:off x="1059431" y="4116790"/>
                <a:ext cx="713620" cy="66310"/>
              </a:xfrm>
              <a:custGeom>
                <a:rect b="b" l="l" r="r" t="t"/>
                <a:pathLst>
                  <a:path extrusionOk="0" h="2360" w="25398">
                    <a:moveTo>
                      <a:pt x="1" y="0"/>
                    </a:moveTo>
                    <a:lnTo>
                      <a:pt x="1" y="2359"/>
                    </a:lnTo>
                    <a:lnTo>
                      <a:pt x="25398" y="2359"/>
                    </a:lnTo>
                    <a:lnTo>
                      <a:pt x="25398" y="0"/>
                    </a:ln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2432" name="Google Shape;2432;p57"/>
              <p:cNvGrpSpPr/>
              <p:nvPr/>
            </p:nvGrpSpPr>
            <p:grpSpPr>
              <a:xfrm>
                <a:off x="1724274" y="4137245"/>
                <a:ext cx="24417" cy="23433"/>
                <a:chOff x="1724274" y="4137245"/>
                <a:chExt cx="24417" cy="23433"/>
              </a:xfrm>
            </p:grpSpPr>
            <p:sp>
              <p:nvSpPr>
                <p:cNvPr id="2433" name="Google Shape;2433;p57"/>
                <p:cNvSpPr/>
                <p:nvPr/>
              </p:nvSpPr>
              <p:spPr>
                <a:xfrm>
                  <a:off x="1724274" y="4137245"/>
                  <a:ext cx="24417" cy="23433"/>
                </a:xfrm>
                <a:custGeom>
                  <a:rect b="b" l="l" r="r" t="t"/>
                  <a:pathLst>
                    <a:path extrusionOk="0" fill="none" h="834" w="869">
                      <a:moveTo>
                        <a:pt x="1" y="1"/>
                      </a:moveTo>
                      <a:lnTo>
                        <a:pt x="868" y="833"/>
                      </a:lnTo>
                    </a:path>
                  </a:pathLst>
                </a:custGeom>
                <a:solidFill>
                  <a:schemeClr val="lt1"/>
                </a:solidFill>
                <a:ln cap="rnd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34" name="Google Shape;2434;p57"/>
                <p:cNvSpPr/>
                <p:nvPr/>
              </p:nvSpPr>
              <p:spPr>
                <a:xfrm>
                  <a:off x="1724274" y="4137245"/>
                  <a:ext cx="24417" cy="23433"/>
                </a:xfrm>
                <a:custGeom>
                  <a:rect b="b" l="l" r="r" t="t"/>
                  <a:pathLst>
                    <a:path extrusionOk="0" fill="none" h="834" w="869">
                      <a:moveTo>
                        <a:pt x="868" y="1"/>
                      </a:moveTo>
                      <a:lnTo>
                        <a:pt x="1" y="833"/>
                      </a:lnTo>
                    </a:path>
                  </a:pathLst>
                </a:custGeom>
                <a:solidFill>
                  <a:schemeClr val="lt1"/>
                </a:solidFill>
                <a:ln cap="rnd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2435" name="Google Shape;2435;p57"/>
              <p:cNvSpPr/>
              <p:nvPr/>
            </p:nvSpPr>
            <p:spPr>
              <a:xfrm>
                <a:off x="1059445" y="4183100"/>
                <a:ext cx="713620" cy="390728"/>
              </a:xfrm>
              <a:custGeom>
                <a:rect b="b" l="l" r="r" t="t"/>
                <a:pathLst>
                  <a:path extrusionOk="0" h="2360" w="25398">
                    <a:moveTo>
                      <a:pt x="1" y="0"/>
                    </a:moveTo>
                    <a:lnTo>
                      <a:pt x="1" y="2359"/>
                    </a:lnTo>
                    <a:lnTo>
                      <a:pt x="25398" y="2359"/>
                    </a:lnTo>
                    <a:lnTo>
                      <a:pt x="25398" y="0"/>
                    </a:ln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36" name="Google Shape;2436;p57"/>
            <p:cNvGrpSpPr/>
            <p:nvPr/>
          </p:nvGrpSpPr>
          <p:grpSpPr>
            <a:xfrm>
              <a:off x="895750" y="3196922"/>
              <a:ext cx="713634" cy="457036"/>
              <a:chOff x="8009738" y="538175"/>
              <a:chExt cx="634963" cy="406652"/>
            </a:xfrm>
          </p:grpSpPr>
          <p:sp>
            <p:nvSpPr>
              <p:cNvPr id="2437" name="Google Shape;2437;p57"/>
              <p:cNvSpPr/>
              <p:nvPr/>
            </p:nvSpPr>
            <p:spPr>
              <a:xfrm>
                <a:off x="8009738" y="538175"/>
                <a:ext cx="634950" cy="59000"/>
              </a:xfrm>
              <a:custGeom>
                <a:rect b="b" l="l" r="r" t="t"/>
                <a:pathLst>
                  <a:path extrusionOk="0" h="2360" w="25398">
                    <a:moveTo>
                      <a:pt x="1" y="0"/>
                    </a:moveTo>
                    <a:lnTo>
                      <a:pt x="1" y="2359"/>
                    </a:lnTo>
                    <a:lnTo>
                      <a:pt x="25398" y="2359"/>
                    </a:lnTo>
                    <a:lnTo>
                      <a:pt x="25398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8" name="Google Shape;2438;p57"/>
              <p:cNvSpPr/>
              <p:nvPr/>
            </p:nvSpPr>
            <p:spPr>
              <a:xfrm>
                <a:off x="8601288" y="556375"/>
                <a:ext cx="21725" cy="20850"/>
              </a:xfrm>
              <a:custGeom>
                <a:rect b="b" l="l" r="r" t="t"/>
                <a:pathLst>
                  <a:path extrusionOk="0" fill="none" h="834" w="869">
                    <a:moveTo>
                      <a:pt x="1" y="1"/>
                    </a:moveTo>
                    <a:lnTo>
                      <a:pt x="868" y="833"/>
                    </a:lnTo>
                  </a:path>
                </a:pathLst>
              </a:custGeom>
              <a:noFill/>
              <a:ln cap="rnd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9" name="Google Shape;2439;p57"/>
              <p:cNvSpPr/>
              <p:nvPr/>
            </p:nvSpPr>
            <p:spPr>
              <a:xfrm>
                <a:off x="8601288" y="556375"/>
                <a:ext cx="21725" cy="20850"/>
              </a:xfrm>
              <a:custGeom>
                <a:rect b="b" l="l" r="r" t="t"/>
                <a:pathLst>
                  <a:path extrusionOk="0" fill="none" h="834" w="869">
                    <a:moveTo>
                      <a:pt x="868" y="1"/>
                    </a:moveTo>
                    <a:lnTo>
                      <a:pt x="1" y="833"/>
                    </a:lnTo>
                  </a:path>
                </a:pathLst>
              </a:custGeom>
              <a:noFill/>
              <a:ln cap="rnd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0" name="Google Shape;2440;p57"/>
              <p:cNvSpPr/>
              <p:nvPr/>
            </p:nvSpPr>
            <p:spPr>
              <a:xfrm>
                <a:off x="8009750" y="597175"/>
                <a:ext cx="634950" cy="347652"/>
              </a:xfrm>
              <a:custGeom>
                <a:rect b="b" l="l" r="r" t="t"/>
                <a:pathLst>
                  <a:path extrusionOk="0" h="2360" w="25398">
                    <a:moveTo>
                      <a:pt x="1" y="0"/>
                    </a:moveTo>
                    <a:lnTo>
                      <a:pt x="1" y="2359"/>
                    </a:lnTo>
                    <a:lnTo>
                      <a:pt x="25398" y="2359"/>
                    </a:lnTo>
                    <a:lnTo>
                      <a:pt x="25398" y="0"/>
                    </a:ln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441" name="Google Shape;2441;p57"/>
          <p:cNvGrpSpPr/>
          <p:nvPr/>
        </p:nvGrpSpPr>
        <p:grpSpPr>
          <a:xfrm>
            <a:off x="2547977" y="774918"/>
            <a:ext cx="271451" cy="488410"/>
            <a:chOff x="8063823" y="2506947"/>
            <a:chExt cx="198009" cy="356296"/>
          </a:xfrm>
        </p:grpSpPr>
        <p:sp>
          <p:nvSpPr>
            <p:cNvPr id="2442" name="Google Shape;2442;p57"/>
            <p:cNvSpPr/>
            <p:nvPr/>
          </p:nvSpPr>
          <p:spPr>
            <a:xfrm>
              <a:off x="8063823" y="2506947"/>
              <a:ext cx="198009" cy="39628"/>
            </a:xfrm>
            <a:custGeom>
              <a:rect b="b" l="l" r="r" t="t"/>
              <a:pathLst>
                <a:path extrusionOk="0" h="903" w="4512">
                  <a:moveTo>
                    <a:pt x="1" y="0"/>
                  </a:moveTo>
                  <a:lnTo>
                    <a:pt x="1" y="902"/>
                  </a:lnTo>
                  <a:lnTo>
                    <a:pt x="4511" y="902"/>
                  </a:lnTo>
                  <a:lnTo>
                    <a:pt x="4511" y="0"/>
                  </a:lnTo>
                  <a:close/>
                </a:path>
              </a:pathLst>
            </a:custGeom>
            <a:solidFill>
              <a:schemeClr val="lt2"/>
            </a:solidFill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3" name="Google Shape;2443;p57"/>
            <p:cNvSpPr/>
            <p:nvPr/>
          </p:nvSpPr>
          <p:spPr>
            <a:xfrm>
              <a:off x="8063823" y="2823615"/>
              <a:ext cx="198009" cy="39628"/>
            </a:xfrm>
            <a:custGeom>
              <a:rect b="b" l="l" r="r" t="t"/>
              <a:pathLst>
                <a:path extrusionOk="0" h="903" w="4512">
                  <a:moveTo>
                    <a:pt x="1" y="1"/>
                  </a:moveTo>
                  <a:lnTo>
                    <a:pt x="1" y="903"/>
                  </a:lnTo>
                  <a:lnTo>
                    <a:pt x="4511" y="903"/>
                  </a:lnTo>
                  <a:lnTo>
                    <a:pt x="4511" y="1"/>
                  </a:lnTo>
                  <a:close/>
                </a:path>
              </a:pathLst>
            </a:custGeom>
            <a:solidFill>
              <a:schemeClr val="lt2"/>
            </a:solidFill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4" name="Google Shape;2444;p57"/>
            <p:cNvSpPr/>
            <p:nvPr/>
          </p:nvSpPr>
          <p:spPr>
            <a:xfrm>
              <a:off x="8082122" y="2546531"/>
              <a:ext cx="159917" cy="275642"/>
            </a:xfrm>
            <a:custGeom>
              <a:rect b="b" l="l" r="r" t="t"/>
              <a:pathLst>
                <a:path extrusionOk="0" h="6281" w="3644">
                  <a:moveTo>
                    <a:pt x="0" y="0"/>
                  </a:moveTo>
                  <a:lnTo>
                    <a:pt x="0" y="1735"/>
                  </a:lnTo>
                  <a:lnTo>
                    <a:pt x="1214" y="2915"/>
                  </a:lnTo>
                  <a:lnTo>
                    <a:pt x="1214" y="3366"/>
                  </a:lnTo>
                  <a:lnTo>
                    <a:pt x="0" y="4511"/>
                  </a:lnTo>
                  <a:lnTo>
                    <a:pt x="0" y="6280"/>
                  </a:lnTo>
                  <a:lnTo>
                    <a:pt x="3643" y="6280"/>
                  </a:lnTo>
                  <a:lnTo>
                    <a:pt x="3643" y="4511"/>
                  </a:lnTo>
                  <a:lnTo>
                    <a:pt x="2463" y="3366"/>
                  </a:lnTo>
                  <a:lnTo>
                    <a:pt x="2463" y="2915"/>
                  </a:lnTo>
                  <a:lnTo>
                    <a:pt x="3643" y="1735"/>
                  </a:lnTo>
                  <a:lnTo>
                    <a:pt x="3643" y="0"/>
                  </a:lnTo>
                  <a:close/>
                </a:path>
              </a:pathLst>
            </a:custGeom>
            <a:solidFill>
              <a:schemeClr val="lt1"/>
            </a:solidFill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5" name="Google Shape;2445;p57"/>
            <p:cNvSpPr/>
            <p:nvPr/>
          </p:nvSpPr>
          <p:spPr>
            <a:xfrm>
              <a:off x="8086686" y="2756648"/>
              <a:ext cx="152281" cy="65520"/>
            </a:xfrm>
            <a:custGeom>
              <a:rect b="b" l="l" r="r" t="t"/>
              <a:pathLst>
                <a:path extrusionOk="0" h="1493" w="3470">
                  <a:moveTo>
                    <a:pt x="1527" y="0"/>
                  </a:moveTo>
                  <a:lnTo>
                    <a:pt x="0" y="1492"/>
                  </a:lnTo>
                  <a:lnTo>
                    <a:pt x="3470" y="1492"/>
                  </a:lnTo>
                  <a:lnTo>
                    <a:pt x="19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6" name="Google Shape;2446;p57"/>
            <p:cNvSpPr/>
            <p:nvPr/>
          </p:nvSpPr>
          <p:spPr>
            <a:xfrm>
              <a:off x="8086686" y="2756648"/>
              <a:ext cx="152281" cy="65520"/>
            </a:xfrm>
            <a:custGeom>
              <a:rect b="b" l="l" r="r" t="t"/>
              <a:pathLst>
                <a:path extrusionOk="0" fill="none" h="1493" w="3470">
                  <a:moveTo>
                    <a:pt x="1527" y="0"/>
                  </a:moveTo>
                  <a:lnTo>
                    <a:pt x="0" y="1492"/>
                  </a:lnTo>
                  <a:lnTo>
                    <a:pt x="3470" y="1492"/>
                  </a:lnTo>
                  <a:lnTo>
                    <a:pt x="1943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7" name="Google Shape;2447;p57"/>
            <p:cNvSpPr/>
            <p:nvPr/>
          </p:nvSpPr>
          <p:spPr>
            <a:xfrm>
              <a:off x="8153654" y="2726192"/>
              <a:ext cx="18344" cy="19836"/>
            </a:xfrm>
            <a:custGeom>
              <a:rect b="b" l="l" r="r" t="t"/>
              <a:pathLst>
                <a:path extrusionOk="0" h="452" w="418">
                  <a:moveTo>
                    <a:pt x="1" y="0"/>
                  </a:moveTo>
                  <a:lnTo>
                    <a:pt x="1" y="451"/>
                  </a:lnTo>
                  <a:lnTo>
                    <a:pt x="417" y="451"/>
                  </a:lnTo>
                  <a:lnTo>
                    <a:pt x="41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8" name="Google Shape;2448;p57"/>
            <p:cNvSpPr/>
            <p:nvPr/>
          </p:nvSpPr>
          <p:spPr>
            <a:xfrm>
              <a:off x="8153654" y="2698765"/>
              <a:ext cx="18344" cy="19836"/>
            </a:xfrm>
            <a:custGeom>
              <a:rect b="b" l="l" r="r" t="t"/>
              <a:pathLst>
                <a:path extrusionOk="0" h="452" w="418">
                  <a:moveTo>
                    <a:pt x="1" y="1"/>
                  </a:moveTo>
                  <a:lnTo>
                    <a:pt x="1" y="452"/>
                  </a:lnTo>
                  <a:lnTo>
                    <a:pt x="417" y="452"/>
                  </a:lnTo>
                  <a:lnTo>
                    <a:pt x="41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9" name="Google Shape;2449;p57"/>
            <p:cNvSpPr/>
            <p:nvPr/>
          </p:nvSpPr>
          <p:spPr>
            <a:xfrm>
              <a:off x="8124734" y="2628726"/>
              <a:ext cx="74648" cy="27472"/>
            </a:xfrm>
            <a:custGeom>
              <a:rect b="b" l="l" r="r" t="t"/>
              <a:pathLst>
                <a:path extrusionOk="0" h="626" w="1701">
                  <a:moveTo>
                    <a:pt x="1" y="1"/>
                  </a:moveTo>
                  <a:lnTo>
                    <a:pt x="660" y="625"/>
                  </a:lnTo>
                  <a:lnTo>
                    <a:pt x="1076" y="625"/>
                  </a:lnTo>
                  <a:lnTo>
                    <a:pt x="17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50" name="Google Shape;2450;p57"/>
          <p:cNvGrpSpPr/>
          <p:nvPr/>
        </p:nvGrpSpPr>
        <p:grpSpPr>
          <a:xfrm>
            <a:off x="1526703" y="2379293"/>
            <a:ext cx="385200" cy="385200"/>
            <a:chOff x="1526703" y="2379293"/>
            <a:chExt cx="385200" cy="385200"/>
          </a:xfrm>
        </p:grpSpPr>
        <p:sp>
          <p:nvSpPr>
            <p:cNvPr id="2451" name="Google Shape;2451;p57"/>
            <p:cNvSpPr/>
            <p:nvPr/>
          </p:nvSpPr>
          <p:spPr>
            <a:xfrm rot="2700000">
              <a:off x="1583115" y="2435704"/>
              <a:ext cx="272378" cy="272378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2" name="Google Shape;2452;p57"/>
            <p:cNvSpPr/>
            <p:nvPr/>
          </p:nvSpPr>
          <p:spPr>
            <a:xfrm rot="2700000">
              <a:off x="1627238" y="2479547"/>
              <a:ext cx="184131" cy="184131"/>
            </a:xfrm>
            <a:prstGeom prst="mathPlus">
              <a:avLst>
                <a:gd fmla="val 0" name="adj1"/>
              </a:avLst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53" name="Google Shape;2453;p57"/>
          <p:cNvSpPr txBox="1"/>
          <p:nvPr>
            <p:ph idx="2" type="subTitle"/>
          </p:nvPr>
        </p:nvSpPr>
        <p:spPr>
          <a:xfrm rot="5400000">
            <a:off x="-676375" y="1436825"/>
            <a:ext cx="2123100" cy="20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Discrete Math CS 131</a:t>
            </a:r>
            <a:endParaRPr/>
          </a:p>
        </p:txBody>
      </p:sp>
      <p:sp>
        <p:nvSpPr>
          <p:cNvPr id="2454" name="Google Shape;2454;p57"/>
          <p:cNvSpPr txBox="1"/>
          <p:nvPr>
            <p:ph idx="3" type="subTitle"/>
          </p:nvPr>
        </p:nvSpPr>
        <p:spPr>
          <a:xfrm rot="5400000">
            <a:off x="-559825" y="3621325"/>
            <a:ext cx="1890000" cy="20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Tatiana Lucero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2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p40"/>
          <p:cNvSpPr txBox="1"/>
          <p:nvPr>
            <p:ph type="title"/>
          </p:nvPr>
        </p:nvSpPr>
        <p:spPr>
          <a:xfrm>
            <a:off x="1400100" y="429325"/>
            <a:ext cx="6343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FLIGHT CONNECTIONS</a:t>
            </a:r>
            <a:endParaRPr/>
          </a:p>
        </p:txBody>
      </p:sp>
      <p:sp>
        <p:nvSpPr>
          <p:cNvPr id="854" name="Google Shape;854;p40"/>
          <p:cNvSpPr/>
          <p:nvPr/>
        </p:nvSpPr>
        <p:spPr>
          <a:xfrm>
            <a:off x="820049" y="1274525"/>
            <a:ext cx="3656311" cy="415816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190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  <a:noFill/>
                <a:latin typeface="Raleway;900"/>
              </a:rPr>
              <a:t>THE PROMPT</a:t>
            </a:r>
          </a:p>
        </p:txBody>
      </p:sp>
      <p:grpSp>
        <p:nvGrpSpPr>
          <p:cNvPr id="855" name="Google Shape;855;p40"/>
          <p:cNvGrpSpPr/>
          <p:nvPr/>
        </p:nvGrpSpPr>
        <p:grpSpPr>
          <a:xfrm>
            <a:off x="6242780" y="1274528"/>
            <a:ext cx="1660716" cy="3211701"/>
            <a:chOff x="1107905" y="1270591"/>
            <a:chExt cx="1660716" cy="3211701"/>
          </a:xfrm>
        </p:grpSpPr>
        <p:sp>
          <p:nvSpPr>
            <p:cNvPr id="856" name="Google Shape;856;p40"/>
            <p:cNvSpPr/>
            <p:nvPr/>
          </p:nvSpPr>
          <p:spPr>
            <a:xfrm>
              <a:off x="1158951" y="1334369"/>
              <a:ext cx="15337" cy="3101984"/>
            </a:xfrm>
            <a:custGeom>
              <a:rect b="b" l="l" r="r" t="t"/>
              <a:pathLst>
                <a:path extrusionOk="0" h="53598" w="265">
                  <a:moveTo>
                    <a:pt x="0" y="0"/>
                  </a:moveTo>
                  <a:lnTo>
                    <a:pt x="0" y="5113"/>
                  </a:lnTo>
                  <a:lnTo>
                    <a:pt x="265" y="5113"/>
                  </a:lnTo>
                  <a:lnTo>
                    <a:pt x="265" y="0"/>
                  </a:lnTo>
                  <a:close/>
                  <a:moveTo>
                    <a:pt x="0" y="5378"/>
                  </a:moveTo>
                  <a:lnTo>
                    <a:pt x="0" y="10447"/>
                  </a:lnTo>
                  <a:lnTo>
                    <a:pt x="265" y="10447"/>
                  </a:lnTo>
                  <a:lnTo>
                    <a:pt x="265" y="5378"/>
                  </a:lnTo>
                  <a:close/>
                  <a:moveTo>
                    <a:pt x="0" y="10755"/>
                  </a:moveTo>
                  <a:lnTo>
                    <a:pt x="0" y="15824"/>
                  </a:lnTo>
                  <a:lnTo>
                    <a:pt x="265" y="15824"/>
                  </a:lnTo>
                  <a:lnTo>
                    <a:pt x="265" y="10755"/>
                  </a:lnTo>
                  <a:close/>
                  <a:moveTo>
                    <a:pt x="0" y="16089"/>
                  </a:moveTo>
                  <a:lnTo>
                    <a:pt x="0" y="21201"/>
                  </a:lnTo>
                  <a:lnTo>
                    <a:pt x="265" y="21201"/>
                  </a:lnTo>
                  <a:lnTo>
                    <a:pt x="265" y="16089"/>
                  </a:lnTo>
                  <a:close/>
                  <a:moveTo>
                    <a:pt x="0" y="21466"/>
                  </a:moveTo>
                  <a:lnTo>
                    <a:pt x="0" y="26579"/>
                  </a:lnTo>
                  <a:lnTo>
                    <a:pt x="265" y="26579"/>
                  </a:lnTo>
                  <a:lnTo>
                    <a:pt x="265" y="21466"/>
                  </a:lnTo>
                  <a:close/>
                  <a:moveTo>
                    <a:pt x="0" y="26843"/>
                  </a:moveTo>
                  <a:lnTo>
                    <a:pt x="0" y="31956"/>
                  </a:lnTo>
                  <a:lnTo>
                    <a:pt x="265" y="31956"/>
                  </a:lnTo>
                  <a:lnTo>
                    <a:pt x="265" y="26843"/>
                  </a:lnTo>
                  <a:close/>
                  <a:moveTo>
                    <a:pt x="0" y="32221"/>
                  </a:moveTo>
                  <a:lnTo>
                    <a:pt x="0" y="37334"/>
                  </a:lnTo>
                  <a:lnTo>
                    <a:pt x="265" y="37334"/>
                  </a:lnTo>
                  <a:lnTo>
                    <a:pt x="265" y="32221"/>
                  </a:lnTo>
                  <a:close/>
                  <a:moveTo>
                    <a:pt x="0" y="37598"/>
                  </a:moveTo>
                  <a:lnTo>
                    <a:pt x="0" y="42711"/>
                  </a:lnTo>
                  <a:lnTo>
                    <a:pt x="265" y="42711"/>
                  </a:lnTo>
                  <a:lnTo>
                    <a:pt x="265" y="37598"/>
                  </a:lnTo>
                  <a:close/>
                  <a:moveTo>
                    <a:pt x="0" y="42975"/>
                  </a:moveTo>
                  <a:lnTo>
                    <a:pt x="0" y="48088"/>
                  </a:lnTo>
                  <a:lnTo>
                    <a:pt x="265" y="48088"/>
                  </a:lnTo>
                  <a:lnTo>
                    <a:pt x="265" y="42975"/>
                  </a:lnTo>
                  <a:close/>
                  <a:moveTo>
                    <a:pt x="0" y="48353"/>
                  </a:moveTo>
                  <a:lnTo>
                    <a:pt x="0" y="53598"/>
                  </a:lnTo>
                  <a:lnTo>
                    <a:pt x="44" y="53598"/>
                  </a:lnTo>
                  <a:lnTo>
                    <a:pt x="44" y="53333"/>
                  </a:lnTo>
                  <a:lnTo>
                    <a:pt x="265" y="53333"/>
                  </a:lnTo>
                  <a:lnTo>
                    <a:pt x="265" y="4835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40"/>
            <p:cNvSpPr/>
            <p:nvPr/>
          </p:nvSpPr>
          <p:spPr>
            <a:xfrm>
              <a:off x="1470143" y="1334369"/>
              <a:ext cx="15395" cy="3086705"/>
            </a:xfrm>
            <a:custGeom>
              <a:rect b="b" l="l" r="r" t="t"/>
              <a:pathLst>
                <a:path extrusionOk="0" h="53334" w="266">
                  <a:moveTo>
                    <a:pt x="1" y="0"/>
                  </a:moveTo>
                  <a:lnTo>
                    <a:pt x="1" y="5113"/>
                  </a:lnTo>
                  <a:lnTo>
                    <a:pt x="265" y="5113"/>
                  </a:lnTo>
                  <a:lnTo>
                    <a:pt x="265" y="0"/>
                  </a:lnTo>
                  <a:close/>
                  <a:moveTo>
                    <a:pt x="1" y="5378"/>
                  </a:moveTo>
                  <a:lnTo>
                    <a:pt x="1" y="10447"/>
                  </a:lnTo>
                  <a:lnTo>
                    <a:pt x="265" y="10447"/>
                  </a:lnTo>
                  <a:lnTo>
                    <a:pt x="265" y="5378"/>
                  </a:lnTo>
                  <a:close/>
                  <a:moveTo>
                    <a:pt x="1" y="10755"/>
                  </a:moveTo>
                  <a:lnTo>
                    <a:pt x="1" y="15824"/>
                  </a:lnTo>
                  <a:lnTo>
                    <a:pt x="265" y="15824"/>
                  </a:lnTo>
                  <a:lnTo>
                    <a:pt x="265" y="10755"/>
                  </a:lnTo>
                  <a:close/>
                  <a:moveTo>
                    <a:pt x="1" y="16089"/>
                  </a:moveTo>
                  <a:lnTo>
                    <a:pt x="1" y="21201"/>
                  </a:lnTo>
                  <a:lnTo>
                    <a:pt x="265" y="21201"/>
                  </a:lnTo>
                  <a:lnTo>
                    <a:pt x="265" y="16089"/>
                  </a:lnTo>
                  <a:close/>
                  <a:moveTo>
                    <a:pt x="1" y="21466"/>
                  </a:moveTo>
                  <a:lnTo>
                    <a:pt x="1" y="26579"/>
                  </a:lnTo>
                  <a:lnTo>
                    <a:pt x="265" y="26579"/>
                  </a:lnTo>
                  <a:lnTo>
                    <a:pt x="265" y="21466"/>
                  </a:lnTo>
                  <a:close/>
                  <a:moveTo>
                    <a:pt x="1" y="26843"/>
                  </a:moveTo>
                  <a:lnTo>
                    <a:pt x="1" y="31956"/>
                  </a:lnTo>
                  <a:lnTo>
                    <a:pt x="265" y="31956"/>
                  </a:lnTo>
                  <a:lnTo>
                    <a:pt x="265" y="26843"/>
                  </a:lnTo>
                  <a:close/>
                  <a:moveTo>
                    <a:pt x="1" y="32221"/>
                  </a:moveTo>
                  <a:lnTo>
                    <a:pt x="1" y="37334"/>
                  </a:lnTo>
                  <a:lnTo>
                    <a:pt x="265" y="37334"/>
                  </a:lnTo>
                  <a:lnTo>
                    <a:pt x="265" y="32221"/>
                  </a:lnTo>
                  <a:close/>
                  <a:moveTo>
                    <a:pt x="1" y="37598"/>
                  </a:moveTo>
                  <a:lnTo>
                    <a:pt x="1" y="42711"/>
                  </a:lnTo>
                  <a:lnTo>
                    <a:pt x="265" y="42711"/>
                  </a:lnTo>
                  <a:lnTo>
                    <a:pt x="265" y="37598"/>
                  </a:lnTo>
                  <a:close/>
                  <a:moveTo>
                    <a:pt x="1" y="42975"/>
                  </a:moveTo>
                  <a:lnTo>
                    <a:pt x="1" y="48088"/>
                  </a:lnTo>
                  <a:lnTo>
                    <a:pt x="265" y="48088"/>
                  </a:lnTo>
                  <a:lnTo>
                    <a:pt x="265" y="42975"/>
                  </a:lnTo>
                  <a:close/>
                  <a:moveTo>
                    <a:pt x="1" y="48353"/>
                  </a:moveTo>
                  <a:lnTo>
                    <a:pt x="1" y="53333"/>
                  </a:lnTo>
                  <a:lnTo>
                    <a:pt x="265" y="53333"/>
                  </a:lnTo>
                  <a:lnTo>
                    <a:pt x="265" y="4835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40"/>
            <p:cNvSpPr/>
            <p:nvPr/>
          </p:nvSpPr>
          <p:spPr>
            <a:xfrm>
              <a:off x="1470143" y="4132728"/>
              <a:ext cx="15395" cy="288333"/>
            </a:xfrm>
            <a:custGeom>
              <a:rect b="b" l="l" r="r" t="t"/>
              <a:pathLst>
                <a:path extrusionOk="0" fill="none" h="4982" w="266">
                  <a:moveTo>
                    <a:pt x="265" y="1"/>
                  </a:moveTo>
                  <a:lnTo>
                    <a:pt x="1" y="1"/>
                  </a:lnTo>
                  <a:lnTo>
                    <a:pt x="1" y="4981"/>
                  </a:lnTo>
                  <a:lnTo>
                    <a:pt x="265" y="4981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40"/>
            <p:cNvSpPr/>
            <p:nvPr/>
          </p:nvSpPr>
          <p:spPr>
            <a:xfrm>
              <a:off x="1470143" y="3821535"/>
              <a:ext cx="15395" cy="295973"/>
            </a:xfrm>
            <a:custGeom>
              <a:rect b="b" l="l" r="r" t="t"/>
              <a:pathLst>
                <a:path extrusionOk="0" fill="none" h="5114" w="266">
                  <a:moveTo>
                    <a:pt x="265" y="0"/>
                  </a:moveTo>
                  <a:lnTo>
                    <a:pt x="1" y="0"/>
                  </a:lnTo>
                  <a:lnTo>
                    <a:pt x="1" y="5113"/>
                  </a:lnTo>
                  <a:lnTo>
                    <a:pt x="265" y="5113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p40"/>
            <p:cNvSpPr/>
            <p:nvPr/>
          </p:nvSpPr>
          <p:spPr>
            <a:xfrm>
              <a:off x="1470143" y="3510285"/>
              <a:ext cx="15395" cy="295973"/>
            </a:xfrm>
            <a:custGeom>
              <a:rect b="b" l="l" r="r" t="t"/>
              <a:pathLst>
                <a:path extrusionOk="0" fill="none" h="5114" w="266">
                  <a:moveTo>
                    <a:pt x="265" y="1"/>
                  </a:moveTo>
                  <a:lnTo>
                    <a:pt x="1" y="1"/>
                  </a:lnTo>
                  <a:lnTo>
                    <a:pt x="1" y="5114"/>
                  </a:lnTo>
                  <a:lnTo>
                    <a:pt x="265" y="5114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" name="Google Shape;861;p40"/>
            <p:cNvSpPr/>
            <p:nvPr/>
          </p:nvSpPr>
          <p:spPr>
            <a:xfrm>
              <a:off x="1470143" y="3199093"/>
              <a:ext cx="15395" cy="295973"/>
            </a:xfrm>
            <a:custGeom>
              <a:rect b="b" l="l" r="r" t="t"/>
              <a:pathLst>
                <a:path extrusionOk="0" fill="none" h="5114" w="266">
                  <a:moveTo>
                    <a:pt x="265" y="1"/>
                  </a:moveTo>
                  <a:lnTo>
                    <a:pt x="1" y="1"/>
                  </a:lnTo>
                  <a:lnTo>
                    <a:pt x="1" y="5114"/>
                  </a:lnTo>
                  <a:lnTo>
                    <a:pt x="265" y="5114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" name="Google Shape;862;p40"/>
            <p:cNvSpPr/>
            <p:nvPr/>
          </p:nvSpPr>
          <p:spPr>
            <a:xfrm>
              <a:off x="1470143" y="2887900"/>
              <a:ext cx="15395" cy="295973"/>
            </a:xfrm>
            <a:custGeom>
              <a:rect b="b" l="l" r="r" t="t"/>
              <a:pathLst>
                <a:path extrusionOk="0" fill="none" h="5114" w="266">
                  <a:moveTo>
                    <a:pt x="265" y="0"/>
                  </a:moveTo>
                  <a:lnTo>
                    <a:pt x="1" y="0"/>
                  </a:lnTo>
                  <a:lnTo>
                    <a:pt x="1" y="5113"/>
                  </a:lnTo>
                  <a:lnTo>
                    <a:pt x="265" y="5113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40"/>
            <p:cNvSpPr/>
            <p:nvPr/>
          </p:nvSpPr>
          <p:spPr>
            <a:xfrm>
              <a:off x="1470143" y="2576650"/>
              <a:ext cx="15395" cy="295973"/>
            </a:xfrm>
            <a:custGeom>
              <a:rect b="b" l="l" r="r" t="t"/>
              <a:pathLst>
                <a:path extrusionOk="0" fill="none" h="5114" w="266">
                  <a:moveTo>
                    <a:pt x="265" y="1"/>
                  </a:moveTo>
                  <a:lnTo>
                    <a:pt x="1" y="1"/>
                  </a:lnTo>
                  <a:lnTo>
                    <a:pt x="1" y="5114"/>
                  </a:lnTo>
                  <a:lnTo>
                    <a:pt x="265" y="5114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40"/>
            <p:cNvSpPr/>
            <p:nvPr/>
          </p:nvSpPr>
          <p:spPr>
            <a:xfrm>
              <a:off x="1470143" y="2265458"/>
              <a:ext cx="15395" cy="295973"/>
            </a:xfrm>
            <a:custGeom>
              <a:rect b="b" l="l" r="r" t="t"/>
              <a:pathLst>
                <a:path extrusionOk="0" fill="none" h="5114" w="266">
                  <a:moveTo>
                    <a:pt x="265" y="1"/>
                  </a:moveTo>
                  <a:lnTo>
                    <a:pt x="1" y="1"/>
                  </a:lnTo>
                  <a:lnTo>
                    <a:pt x="1" y="5113"/>
                  </a:lnTo>
                  <a:lnTo>
                    <a:pt x="265" y="5113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40"/>
            <p:cNvSpPr/>
            <p:nvPr/>
          </p:nvSpPr>
          <p:spPr>
            <a:xfrm>
              <a:off x="1470143" y="1956812"/>
              <a:ext cx="15395" cy="293426"/>
            </a:xfrm>
            <a:custGeom>
              <a:rect b="b" l="l" r="r" t="t"/>
              <a:pathLst>
                <a:path extrusionOk="0" fill="none" h="5070" w="266">
                  <a:moveTo>
                    <a:pt x="265" y="0"/>
                  </a:moveTo>
                  <a:lnTo>
                    <a:pt x="1" y="0"/>
                  </a:lnTo>
                  <a:lnTo>
                    <a:pt x="1" y="5069"/>
                  </a:lnTo>
                  <a:lnTo>
                    <a:pt x="265" y="5069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40"/>
            <p:cNvSpPr/>
            <p:nvPr/>
          </p:nvSpPr>
          <p:spPr>
            <a:xfrm>
              <a:off x="1470143" y="1645561"/>
              <a:ext cx="15395" cy="293426"/>
            </a:xfrm>
            <a:custGeom>
              <a:rect b="b" l="l" r="r" t="t"/>
              <a:pathLst>
                <a:path extrusionOk="0" fill="none" h="5070" w="266">
                  <a:moveTo>
                    <a:pt x="265" y="1"/>
                  </a:moveTo>
                  <a:lnTo>
                    <a:pt x="1" y="1"/>
                  </a:lnTo>
                  <a:lnTo>
                    <a:pt x="1" y="5070"/>
                  </a:lnTo>
                  <a:lnTo>
                    <a:pt x="265" y="5070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40"/>
            <p:cNvSpPr/>
            <p:nvPr/>
          </p:nvSpPr>
          <p:spPr>
            <a:xfrm>
              <a:off x="1470143" y="1334369"/>
              <a:ext cx="15395" cy="295973"/>
            </a:xfrm>
            <a:custGeom>
              <a:rect b="b" l="l" r="r" t="t"/>
              <a:pathLst>
                <a:path extrusionOk="0" fill="none" h="5114" w="266">
                  <a:moveTo>
                    <a:pt x="265" y="0"/>
                  </a:moveTo>
                  <a:lnTo>
                    <a:pt x="1" y="0"/>
                  </a:lnTo>
                  <a:lnTo>
                    <a:pt x="1" y="5113"/>
                  </a:lnTo>
                  <a:lnTo>
                    <a:pt x="265" y="5113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40"/>
            <p:cNvSpPr/>
            <p:nvPr/>
          </p:nvSpPr>
          <p:spPr>
            <a:xfrm>
              <a:off x="1781393" y="1334369"/>
              <a:ext cx="15337" cy="3086705"/>
            </a:xfrm>
            <a:custGeom>
              <a:rect b="b" l="l" r="r" t="t"/>
              <a:pathLst>
                <a:path extrusionOk="0" h="53334" w="265">
                  <a:moveTo>
                    <a:pt x="0" y="0"/>
                  </a:moveTo>
                  <a:lnTo>
                    <a:pt x="0" y="5113"/>
                  </a:lnTo>
                  <a:lnTo>
                    <a:pt x="265" y="5113"/>
                  </a:lnTo>
                  <a:lnTo>
                    <a:pt x="265" y="0"/>
                  </a:lnTo>
                  <a:close/>
                  <a:moveTo>
                    <a:pt x="0" y="5378"/>
                  </a:moveTo>
                  <a:lnTo>
                    <a:pt x="0" y="10447"/>
                  </a:lnTo>
                  <a:lnTo>
                    <a:pt x="265" y="10447"/>
                  </a:lnTo>
                  <a:lnTo>
                    <a:pt x="265" y="5378"/>
                  </a:lnTo>
                  <a:close/>
                  <a:moveTo>
                    <a:pt x="0" y="10755"/>
                  </a:moveTo>
                  <a:lnTo>
                    <a:pt x="0" y="15824"/>
                  </a:lnTo>
                  <a:lnTo>
                    <a:pt x="265" y="15824"/>
                  </a:lnTo>
                  <a:lnTo>
                    <a:pt x="265" y="10755"/>
                  </a:lnTo>
                  <a:close/>
                  <a:moveTo>
                    <a:pt x="0" y="16089"/>
                  </a:moveTo>
                  <a:lnTo>
                    <a:pt x="0" y="21201"/>
                  </a:lnTo>
                  <a:lnTo>
                    <a:pt x="265" y="21201"/>
                  </a:lnTo>
                  <a:lnTo>
                    <a:pt x="265" y="16089"/>
                  </a:lnTo>
                  <a:close/>
                  <a:moveTo>
                    <a:pt x="0" y="21466"/>
                  </a:moveTo>
                  <a:lnTo>
                    <a:pt x="0" y="26579"/>
                  </a:lnTo>
                  <a:lnTo>
                    <a:pt x="265" y="26579"/>
                  </a:lnTo>
                  <a:lnTo>
                    <a:pt x="265" y="21466"/>
                  </a:lnTo>
                  <a:close/>
                  <a:moveTo>
                    <a:pt x="0" y="26843"/>
                  </a:moveTo>
                  <a:lnTo>
                    <a:pt x="0" y="31956"/>
                  </a:lnTo>
                  <a:lnTo>
                    <a:pt x="265" y="31956"/>
                  </a:lnTo>
                  <a:lnTo>
                    <a:pt x="265" y="26843"/>
                  </a:lnTo>
                  <a:close/>
                  <a:moveTo>
                    <a:pt x="0" y="32221"/>
                  </a:moveTo>
                  <a:lnTo>
                    <a:pt x="0" y="37334"/>
                  </a:lnTo>
                  <a:lnTo>
                    <a:pt x="265" y="37334"/>
                  </a:lnTo>
                  <a:lnTo>
                    <a:pt x="265" y="32221"/>
                  </a:lnTo>
                  <a:close/>
                  <a:moveTo>
                    <a:pt x="0" y="37598"/>
                  </a:moveTo>
                  <a:lnTo>
                    <a:pt x="0" y="42711"/>
                  </a:lnTo>
                  <a:lnTo>
                    <a:pt x="265" y="42711"/>
                  </a:lnTo>
                  <a:lnTo>
                    <a:pt x="265" y="37598"/>
                  </a:lnTo>
                  <a:close/>
                  <a:moveTo>
                    <a:pt x="0" y="42975"/>
                  </a:moveTo>
                  <a:lnTo>
                    <a:pt x="0" y="48088"/>
                  </a:lnTo>
                  <a:lnTo>
                    <a:pt x="265" y="48088"/>
                  </a:lnTo>
                  <a:lnTo>
                    <a:pt x="265" y="42975"/>
                  </a:lnTo>
                  <a:close/>
                  <a:moveTo>
                    <a:pt x="0" y="48353"/>
                  </a:moveTo>
                  <a:lnTo>
                    <a:pt x="0" y="53333"/>
                  </a:lnTo>
                  <a:lnTo>
                    <a:pt x="265" y="53333"/>
                  </a:lnTo>
                  <a:lnTo>
                    <a:pt x="265" y="4835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40"/>
            <p:cNvSpPr/>
            <p:nvPr/>
          </p:nvSpPr>
          <p:spPr>
            <a:xfrm>
              <a:off x="1781393" y="4132728"/>
              <a:ext cx="15337" cy="288333"/>
            </a:xfrm>
            <a:custGeom>
              <a:rect b="b" l="l" r="r" t="t"/>
              <a:pathLst>
                <a:path extrusionOk="0" fill="none" h="4982" w="265">
                  <a:moveTo>
                    <a:pt x="265" y="1"/>
                  </a:moveTo>
                  <a:lnTo>
                    <a:pt x="0" y="1"/>
                  </a:lnTo>
                  <a:lnTo>
                    <a:pt x="0" y="4981"/>
                  </a:lnTo>
                  <a:lnTo>
                    <a:pt x="265" y="4981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40"/>
            <p:cNvSpPr/>
            <p:nvPr/>
          </p:nvSpPr>
          <p:spPr>
            <a:xfrm>
              <a:off x="1781393" y="3821535"/>
              <a:ext cx="15337" cy="295973"/>
            </a:xfrm>
            <a:custGeom>
              <a:rect b="b" l="l" r="r" t="t"/>
              <a:pathLst>
                <a:path extrusionOk="0" fill="none" h="5114" w="265">
                  <a:moveTo>
                    <a:pt x="265" y="0"/>
                  </a:moveTo>
                  <a:lnTo>
                    <a:pt x="0" y="0"/>
                  </a:lnTo>
                  <a:lnTo>
                    <a:pt x="0" y="5113"/>
                  </a:lnTo>
                  <a:lnTo>
                    <a:pt x="265" y="5113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" name="Google Shape;871;p40"/>
            <p:cNvSpPr/>
            <p:nvPr/>
          </p:nvSpPr>
          <p:spPr>
            <a:xfrm>
              <a:off x="1781393" y="3510285"/>
              <a:ext cx="15337" cy="295973"/>
            </a:xfrm>
            <a:custGeom>
              <a:rect b="b" l="l" r="r" t="t"/>
              <a:pathLst>
                <a:path extrusionOk="0" fill="none" h="5114" w="265">
                  <a:moveTo>
                    <a:pt x="265" y="1"/>
                  </a:moveTo>
                  <a:lnTo>
                    <a:pt x="0" y="1"/>
                  </a:lnTo>
                  <a:lnTo>
                    <a:pt x="0" y="5114"/>
                  </a:lnTo>
                  <a:lnTo>
                    <a:pt x="265" y="5114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" name="Google Shape;872;p40"/>
            <p:cNvSpPr/>
            <p:nvPr/>
          </p:nvSpPr>
          <p:spPr>
            <a:xfrm>
              <a:off x="1781393" y="3199093"/>
              <a:ext cx="15337" cy="295973"/>
            </a:xfrm>
            <a:custGeom>
              <a:rect b="b" l="l" r="r" t="t"/>
              <a:pathLst>
                <a:path extrusionOk="0" fill="none" h="5114" w="265">
                  <a:moveTo>
                    <a:pt x="265" y="1"/>
                  </a:moveTo>
                  <a:lnTo>
                    <a:pt x="0" y="1"/>
                  </a:lnTo>
                  <a:lnTo>
                    <a:pt x="0" y="5114"/>
                  </a:lnTo>
                  <a:lnTo>
                    <a:pt x="265" y="5114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" name="Google Shape;873;p40"/>
            <p:cNvSpPr/>
            <p:nvPr/>
          </p:nvSpPr>
          <p:spPr>
            <a:xfrm>
              <a:off x="1781393" y="2887900"/>
              <a:ext cx="15337" cy="295973"/>
            </a:xfrm>
            <a:custGeom>
              <a:rect b="b" l="l" r="r" t="t"/>
              <a:pathLst>
                <a:path extrusionOk="0" fill="none" h="5114" w="265">
                  <a:moveTo>
                    <a:pt x="265" y="0"/>
                  </a:moveTo>
                  <a:lnTo>
                    <a:pt x="0" y="0"/>
                  </a:lnTo>
                  <a:lnTo>
                    <a:pt x="0" y="5113"/>
                  </a:lnTo>
                  <a:lnTo>
                    <a:pt x="265" y="5113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" name="Google Shape;874;p40"/>
            <p:cNvSpPr/>
            <p:nvPr/>
          </p:nvSpPr>
          <p:spPr>
            <a:xfrm>
              <a:off x="1781393" y="2576650"/>
              <a:ext cx="15337" cy="295973"/>
            </a:xfrm>
            <a:custGeom>
              <a:rect b="b" l="l" r="r" t="t"/>
              <a:pathLst>
                <a:path extrusionOk="0" fill="none" h="5114" w="265">
                  <a:moveTo>
                    <a:pt x="265" y="1"/>
                  </a:moveTo>
                  <a:lnTo>
                    <a:pt x="0" y="1"/>
                  </a:lnTo>
                  <a:lnTo>
                    <a:pt x="0" y="5114"/>
                  </a:lnTo>
                  <a:lnTo>
                    <a:pt x="265" y="5114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" name="Google Shape;875;p40"/>
            <p:cNvSpPr/>
            <p:nvPr/>
          </p:nvSpPr>
          <p:spPr>
            <a:xfrm>
              <a:off x="1781393" y="2265458"/>
              <a:ext cx="15337" cy="295973"/>
            </a:xfrm>
            <a:custGeom>
              <a:rect b="b" l="l" r="r" t="t"/>
              <a:pathLst>
                <a:path extrusionOk="0" fill="none" h="5114" w="265">
                  <a:moveTo>
                    <a:pt x="265" y="1"/>
                  </a:moveTo>
                  <a:lnTo>
                    <a:pt x="0" y="1"/>
                  </a:lnTo>
                  <a:lnTo>
                    <a:pt x="0" y="5113"/>
                  </a:lnTo>
                  <a:lnTo>
                    <a:pt x="265" y="5113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" name="Google Shape;876;p40"/>
            <p:cNvSpPr/>
            <p:nvPr/>
          </p:nvSpPr>
          <p:spPr>
            <a:xfrm>
              <a:off x="1781393" y="1956812"/>
              <a:ext cx="15337" cy="293426"/>
            </a:xfrm>
            <a:custGeom>
              <a:rect b="b" l="l" r="r" t="t"/>
              <a:pathLst>
                <a:path extrusionOk="0" fill="none" h="5070" w="265">
                  <a:moveTo>
                    <a:pt x="265" y="0"/>
                  </a:moveTo>
                  <a:lnTo>
                    <a:pt x="0" y="0"/>
                  </a:lnTo>
                  <a:lnTo>
                    <a:pt x="0" y="5069"/>
                  </a:lnTo>
                  <a:lnTo>
                    <a:pt x="265" y="5069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" name="Google Shape;877;p40"/>
            <p:cNvSpPr/>
            <p:nvPr/>
          </p:nvSpPr>
          <p:spPr>
            <a:xfrm>
              <a:off x="1781393" y="1645561"/>
              <a:ext cx="15337" cy="293426"/>
            </a:xfrm>
            <a:custGeom>
              <a:rect b="b" l="l" r="r" t="t"/>
              <a:pathLst>
                <a:path extrusionOk="0" fill="none" h="5070" w="265">
                  <a:moveTo>
                    <a:pt x="265" y="1"/>
                  </a:moveTo>
                  <a:lnTo>
                    <a:pt x="0" y="1"/>
                  </a:lnTo>
                  <a:lnTo>
                    <a:pt x="0" y="5070"/>
                  </a:lnTo>
                  <a:lnTo>
                    <a:pt x="265" y="5070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" name="Google Shape;878;p40"/>
            <p:cNvSpPr/>
            <p:nvPr/>
          </p:nvSpPr>
          <p:spPr>
            <a:xfrm>
              <a:off x="1781393" y="1334369"/>
              <a:ext cx="15337" cy="295973"/>
            </a:xfrm>
            <a:custGeom>
              <a:rect b="b" l="l" r="r" t="t"/>
              <a:pathLst>
                <a:path extrusionOk="0" fill="none" h="5114" w="265">
                  <a:moveTo>
                    <a:pt x="265" y="0"/>
                  </a:moveTo>
                  <a:lnTo>
                    <a:pt x="0" y="0"/>
                  </a:lnTo>
                  <a:lnTo>
                    <a:pt x="0" y="5113"/>
                  </a:lnTo>
                  <a:lnTo>
                    <a:pt x="265" y="5113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" name="Google Shape;879;p40"/>
            <p:cNvSpPr/>
            <p:nvPr/>
          </p:nvSpPr>
          <p:spPr>
            <a:xfrm>
              <a:off x="2092586" y="1334369"/>
              <a:ext cx="15337" cy="3086705"/>
            </a:xfrm>
            <a:custGeom>
              <a:rect b="b" l="l" r="r" t="t"/>
              <a:pathLst>
                <a:path extrusionOk="0" h="53334" w="265">
                  <a:moveTo>
                    <a:pt x="0" y="0"/>
                  </a:moveTo>
                  <a:lnTo>
                    <a:pt x="0" y="5113"/>
                  </a:lnTo>
                  <a:lnTo>
                    <a:pt x="265" y="5113"/>
                  </a:lnTo>
                  <a:lnTo>
                    <a:pt x="265" y="0"/>
                  </a:lnTo>
                  <a:close/>
                  <a:moveTo>
                    <a:pt x="0" y="5378"/>
                  </a:moveTo>
                  <a:lnTo>
                    <a:pt x="0" y="10447"/>
                  </a:lnTo>
                  <a:lnTo>
                    <a:pt x="265" y="10447"/>
                  </a:lnTo>
                  <a:lnTo>
                    <a:pt x="265" y="5378"/>
                  </a:lnTo>
                  <a:close/>
                  <a:moveTo>
                    <a:pt x="0" y="10755"/>
                  </a:moveTo>
                  <a:lnTo>
                    <a:pt x="0" y="15824"/>
                  </a:lnTo>
                  <a:lnTo>
                    <a:pt x="265" y="15824"/>
                  </a:lnTo>
                  <a:lnTo>
                    <a:pt x="265" y="10755"/>
                  </a:lnTo>
                  <a:close/>
                  <a:moveTo>
                    <a:pt x="0" y="16089"/>
                  </a:moveTo>
                  <a:lnTo>
                    <a:pt x="0" y="21201"/>
                  </a:lnTo>
                  <a:lnTo>
                    <a:pt x="265" y="21201"/>
                  </a:lnTo>
                  <a:lnTo>
                    <a:pt x="265" y="16089"/>
                  </a:lnTo>
                  <a:close/>
                  <a:moveTo>
                    <a:pt x="0" y="21466"/>
                  </a:moveTo>
                  <a:lnTo>
                    <a:pt x="0" y="26579"/>
                  </a:lnTo>
                  <a:lnTo>
                    <a:pt x="265" y="26579"/>
                  </a:lnTo>
                  <a:lnTo>
                    <a:pt x="265" y="21466"/>
                  </a:lnTo>
                  <a:close/>
                  <a:moveTo>
                    <a:pt x="0" y="26843"/>
                  </a:moveTo>
                  <a:lnTo>
                    <a:pt x="0" y="31956"/>
                  </a:lnTo>
                  <a:lnTo>
                    <a:pt x="265" y="31956"/>
                  </a:lnTo>
                  <a:lnTo>
                    <a:pt x="265" y="26843"/>
                  </a:lnTo>
                  <a:close/>
                  <a:moveTo>
                    <a:pt x="0" y="32221"/>
                  </a:moveTo>
                  <a:lnTo>
                    <a:pt x="0" y="37334"/>
                  </a:lnTo>
                  <a:lnTo>
                    <a:pt x="265" y="37334"/>
                  </a:lnTo>
                  <a:lnTo>
                    <a:pt x="265" y="32221"/>
                  </a:lnTo>
                  <a:close/>
                  <a:moveTo>
                    <a:pt x="0" y="37598"/>
                  </a:moveTo>
                  <a:lnTo>
                    <a:pt x="0" y="42711"/>
                  </a:lnTo>
                  <a:lnTo>
                    <a:pt x="265" y="42711"/>
                  </a:lnTo>
                  <a:lnTo>
                    <a:pt x="265" y="37598"/>
                  </a:lnTo>
                  <a:close/>
                  <a:moveTo>
                    <a:pt x="0" y="42975"/>
                  </a:moveTo>
                  <a:lnTo>
                    <a:pt x="0" y="48088"/>
                  </a:lnTo>
                  <a:lnTo>
                    <a:pt x="265" y="48088"/>
                  </a:lnTo>
                  <a:lnTo>
                    <a:pt x="265" y="42975"/>
                  </a:lnTo>
                  <a:close/>
                  <a:moveTo>
                    <a:pt x="0" y="48353"/>
                  </a:moveTo>
                  <a:lnTo>
                    <a:pt x="0" y="53333"/>
                  </a:lnTo>
                  <a:lnTo>
                    <a:pt x="265" y="53333"/>
                  </a:lnTo>
                  <a:lnTo>
                    <a:pt x="265" y="4835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" name="Google Shape;880;p40"/>
            <p:cNvSpPr/>
            <p:nvPr/>
          </p:nvSpPr>
          <p:spPr>
            <a:xfrm>
              <a:off x="2092586" y="4132728"/>
              <a:ext cx="15337" cy="288333"/>
            </a:xfrm>
            <a:custGeom>
              <a:rect b="b" l="l" r="r" t="t"/>
              <a:pathLst>
                <a:path extrusionOk="0" fill="none" h="4982" w="265">
                  <a:moveTo>
                    <a:pt x="265" y="1"/>
                  </a:moveTo>
                  <a:lnTo>
                    <a:pt x="0" y="1"/>
                  </a:lnTo>
                  <a:lnTo>
                    <a:pt x="0" y="4981"/>
                  </a:lnTo>
                  <a:lnTo>
                    <a:pt x="265" y="4981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" name="Google Shape;881;p40"/>
            <p:cNvSpPr/>
            <p:nvPr/>
          </p:nvSpPr>
          <p:spPr>
            <a:xfrm>
              <a:off x="2092586" y="3821535"/>
              <a:ext cx="15337" cy="295973"/>
            </a:xfrm>
            <a:custGeom>
              <a:rect b="b" l="l" r="r" t="t"/>
              <a:pathLst>
                <a:path extrusionOk="0" fill="none" h="5114" w="265">
                  <a:moveTo>
                    <a:pt x="265" y="0"/>
                  </a:moveTo>
                  <a:lnTo>
                    <a:pt x="0" y="0"/>
                  </a:lnTo>
                  <a:lnTo>
                    <a:pt x="0" y="5113"/>
                  </a:lnTo>
                  <a:lnTo>
                    <a:pt x="265" y="5113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" name="Google Shape;882;p40"/>
            <p:cNvSpPr/>
            <p:nvPr/>
          </p:nvSpPr>
          <p:spPr>
            <a:xfrm>
              <a:off x="2092586" y="3510285"/>
              <a:ext cx="15337" cy="295973"/>
            </a:xfrm>
            <a:custGeom>
              <a:rect b="b" l="l" r="r" t="t"/>
              <a:pathLst>
                <a:path extrusionOk="0" fill="none" h="5114" w="265">
                  <a:moveTo>
                    <a:pt x="265" y="1"/>
                  </a:moveTo>
                  <a:lnTo>
                    <a:pt x="0" y="1"/>
                  </a:lnTo>
                  <a:lnTo>
                    <a:pt x="0" y="5114"/>
                  </a:lnTo>
                  <a:lnTo>
                    <a:pt x="265" y="5114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" name="Google Shape;883;p40"/>
            <p:cNvSpPr/>
            <p:nvPr/>
          </p:nvSpPr>
          <p:spPr>
            <a:xfrm>
              <a:off x="2092586" y="3199093"/>
              <a:ext cx="15337" cy="295973"/>
            </a:xfrm>
            <a:custGeom>
              <a:rect b="b" l="l" r="r" t="t"/>
              <a:pathLst>
                <a:path extrusionOk="0" fill="none" h="5114" w="265">
                  <a:moveTo>
                    <a:pt x="265" y="1"/>
                  </a:moveTo>
                  <a:lnTo>
                    <a:pt x="0" y="1"/>
                  </a:lnTo>
                  <a:lnTo>
                    <a:pt x="0" y="5114"/>
                  </a:lnTo>
                  <a:lnTo>
                    <a:pt x="265" y="5114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" name="Google Shape;884;p40"/>
            <p:cNvSpPr/>
            <p:nvPr/>
          </p:nvSpPr>
          <p:spPr>
            <a:xfrm>
              <a:off x="2092586" y="2887900"/>
              <a:ext cx="15337" cy="295973"/>
            </a:xfrm>
            <a:custGeom>
              <a:rect b="b" l="l" r="r" t="t"/>
              <a:pathLst>
                <a:path extrusionOk="0" fill="none" h="5114" w="265">
                  <a:moveTo>
                    <a:pt x="265" y="0"/>
                  </a:moveTo>
                  <a:lnTo>
                    <a:pt x="0" y="0"/>
                  </a:lnTo>
                  <a:lnTo>
                    <a:pt x="0" y="5113"/>
                  </a:lnTo>
                  <a:lnTo>
                    <a:pt x="265" y="5113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" name="Google Shape;885;p40"/>
            <p:cNvSpPr/>
            <p:nvPr/>
          </p:nvSpPr>
          <p:spPr>
            <a:xfrm>
              <a:off x="2092586" y="2576650"/>
              <a:ext cx="15337" cy="295973"/>
            </a:xfrm>
            <a:custGeom>
              <a:rect b="b" l="l" r="r" t="t"/>
              <a:pathLst>
                <a:path extrusionOk="0" fill="none" h="5114" w="265">
                  <a:moveTo>
                    <a:pt x="265" y="1"/>
                  </a:moveTo>
                  <a:lnTo>
                    <a:pt x="0" y="1"/>
                  </a:lnTo>
                  <a:lnTo>
                    <a:pt x="0" y="5114"/>
                  </a:lnTo>
                  <a:lnTo>
                    <a:pt x="265" y="5114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" name="Google Shape;886;p40"/>
            <p:cNvSpPr/>
            <p:nvPr/>
          </p:nvSpPr>
          <p:spPr>
            <a:xfrm>
              <a:off x="2092586" y="2265458"/>
              <a:ext cx="15337" cy="295973"/>
            </a:xfrm>
            <a:custGeom>
              <a:rect b="b" l="l" r="r" t="t"/>
              <a:pathLst>
                <a:path extrusionOk="0" fill="none" h="5114" w="265">
                  <a:moveTo>
                    <a:pt x="265" y="1"/>
                  </a:moveTo>
                  <a:lnTo>
                    <a:pt x="0" y="1"/>
                  </a:lnTo>
                  <a:lnTo>
                    <a:pt x="0" y="5113"/>
                  </a:lnTo>
                  <a:lnTo>
                    <a:pt x="265" y="5113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" name="Google Shape;887;p40"/>
            <p:cNvSpPr/>
            <p:nvPr/>
          </p:nvSpPr>
          <p:spPr>
            <a:xfrm>
              <a:off x="2092586" y="1956812"/>
              <a:ext cx="15337" cy="293426"/>
            </a:xfrm>
            <a:custGeom>
              <a:rect b="b" l="l" r="r" t="t"/>
              <a:pathLst>
                <a:path extrusionOk="0" fill="none" h="5070" w="265">
                  <a:moveTo>
                    <a:pt x="265" y="0"/>
                  </a:moveTo>
                  <a:lnTo>
                    <a:pt x="0" y="0"/>
                  </a:lnTo>
                  <a:lnTo>
                    <a:pt x="0" y="5069"/>
                  </a:lnTo>
                  <a:lnTo>
                    <a:pt x="265" y="5069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" name="Google Shape;888;p40"/>
            <p:cNvSpPr/>
            <p:nvPr/>
          </p:nvSpPr>
          <p:spPr>
            <a:xfrm>
              <a:off x="2092586" y="1645561"/>
              <a:ext cx="15337" cy="293426"/>
            </a:xfrm>
            <a:custGeom>
              <a:rect b="b" l="l" r="r" t="t"/>
              <a:pathLst>
                <a:path extrusionOk="0" fill="none" h="5070" w="265">
                  <a:moveTo>
                    <a:pt x="265" y="1"/>
                  </a:moveTo>
                  <a:lnTo>
                    <a:pt x="0" y="1"/>
                  </a:lnTo>
                  <a:lnTo>
                    <a:pt x="0" y="5070"/>
                  </a:lnTo>
                  <a:lnTo>
                    <a:pt x="265" y="5070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" name="Google Shape;889;p40"/>
            <p:cNvSpPr/>
            <p:nvPr/>
          </p:nvSpPr>
          <p:spPr>
            <a:xfrm>
              <a:off x="2092586" y="1334369"/>
              <a:ext cx="15337" cy="295973"/>
            </a:xfrm>
            <a:custGeom>
              <a:rect b="b" l="l" r="r" t="t"/>
              <a:pathLst>
                <a:path extrusionOk="0" fill="none" h="5114" w="265">
                  <a:moveTo>
                    <a:pt x="265" y="0"/>
                  </a:moveTo>
                  <a:lnTo>
                    <a:pt x="0" y="0"/>
                  </a:lnTo>
                  <a:lnTo>
                    <a:pt x="0" y="5113"/>
                  </a:lnTo>
                  <a:lnTo>
                    <a:pt x="265" y="5113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" name="Google Shape;890;p40"/>
            <p:cNvSpPr/>
            <p:nvPr/>
          </p:nvSpPr>
          <p:spPr>
            <a:xfrm>
              <a:off x="2403778" y="1334369"/>
              <a:ext cx="15395" cy="3086705"/>
            </a:xfrm>
            <a:custGeom>
              <a:rect b="b" l="l" r="r" t="t"/>
              <a:pathLst>
                <a:path extrusionOk="0" h="53334" w="266">
                  <a:moveTo>
                    <a:pt x="1" y="0"/>
                  </a:moveTo>
                  <a:lnTo>
                    <a:pt x="1" y="5113"/>
                  </a:lnTo>
                  <a:lnTo>
                    <a:pt x="265" y="5113"/>
                  </a:lnTo>
                  <a:lnTo>
                    <a:pt x="265" y="0"/>
                  </a:lnTo>
                  <a:close/>
                  <a:moveTo>
                    <a:pt x="1" y="5378"/>
                  </a:moveTo>
                  <a:lnTo>
                    <a:pt x="1" y="10447"/>
                  </a:lnTo>
                  <a:lnTo>
                    <a:pt x="265" y="10447"/>
                  </a:lnTo>
                  <a:lnTo>
                    <a:pt x="265" y="5378"/>
                  </a:lnTo>
                  <a:close/>
                  <a:moveTo>
                    <a:pt x="1" y="10755"/>
                  </a:moveTo>
                  <a:lnTo>
                    <a:pt x="1" y="15824"/>
                  </a:lnTo>
                  <a:lnTo>
                    <a:pt x="265" y="15824"/>
                  </a:lnTo>
                  <a:lnTo>
                    <a:pt x="265" y="10755"/>
                  </a:lnTo>
                  <a:close/>
                  <a:moveTo>
                    <a:pt x="1" y="16089"/>
                  </a:moveTo>
                  <a:lnTo>
                    <a:pt x="1" y="21201"/>
                  </a:lnTo>
                  <a:lnTo>
                    <a:pt x="265" y="21201"/>
                  </a:lnTo>
                  <a:lnTo>
                    <a:pt x="265" y="16089"/>
                  </a:lnTo>
                  <a:close/>
                  <a:moveTo>
                    <a:pt x="1" y="21466"/>
                  </a:moveTo>
                  <a:lnTo>
                    <a:pt x="1" y="26579"/>
                  </a:lnTo>
                  <a:lnTo>
                    <a:pt x="265" y="26579"/>
                  </a:lnTo>
                  <a:lnTo>
                    <a:pt x="265" y="21466"/>
                  </a:lnTo>
                  <a:close/>
                  <a:moveTo>
                    <a:pt x="1" y="26843"/>
                  </a:moveTo>
                  <a:lnTo>
                    <a:pt x="1" y="31956"/>
                  </a:lnTo>
                  <a:lnTo>
                    <a:pt x="265" y="31956"/>
                  </a:lnTo>
                  <a:lnTo>
                    <a:pt x="265" y="26843"/>
                  </a:lnTo>
                  <a:close/>
                  <a:moveTo>
                    <a:pt x="1" y="32221"/>
                  </a:moveTo>
                  <a:lnTo>
                    <a:pt x="1" y="37334"/>
                  </a:lnTo>
                  <a:lnTo>
                    <a:pt x="265" y="37334"/>
                  </a:lnTo>
                  <a:lnTo>
                    <a:pt x="265" y="32221"/>
                  </a:lnTo>
                  <a:close/>
                  <a:moveTo>
                    <a:pt x="1" y="37598"/>
                  </a:moveTo>
                  <a:lnTo>
                    <a:pt x="1" y="42711"/>
                  </a:lnTo>
                  <a:lnTo>
                    <a:pt x="265" y="42711"/>
                  </a:lnTo>
                  <a:lnTo>
                    <a:pt x="265" y="37598"/>
                  </a:lnTo>
                  <a:close/>
                  <a:moveTo>
                    <a:pt x="1" y="42975"/>
                  </a:moveTo>
                  <a:lnTo>
                    <a:pt x="1" y="48088"/>
                  </a:lnTo>
                  <a:lnTo>
                    <a:pt x="265" y="48088"/>
                  </a:lnTo>
                  <a:lnTo>
                    <a:pt x="265" y="42975"/>
                  </a:lnTo>
                  <a:close/>
                  <a:moveTo>
                    <a:pt x="1" y="48353"/>
                  </a:moveTo>
                  <a:lnTo>
                    <a:pt x="1" y="53333"/>
                  </a:lnTo>
                  <a:lnTo>
                    <a:pt x="265" y="53333"/>
                  </a:lnTo>
                  <a:lnTo>
                    <a:pt x="265" y="4835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" name="Google Shape;891;p40"/>
            <p:cNvSpPr/>
            <p:nvPr/>
          </p:nvSpPr>
          <p:spPr>
            <a:xfrm>
              <a:off x="2403778" y="4132728"/>
              <a:ext cx="15395" cy="288333"/>
            </a:xfrm>
            <a:custGeom>
              <a:rect b="b" l="l" r="r" t="t"/>
              <a:pathLst>
                <a:path extrusionOk="0" fill="none" h="4982" w="266">
                  <a:moveTo>
                    <a:pt x="265" y="1"/>
                  </a:moveTo>
                  <a:lnTo>
                    <a:pt x="1" y="1"/>
                  </a:lnTo>
                  <a:lnTo>
                    <a:pt x="1" y="4981"/>
                  </a:lnTo>
                  <a:lnTo>
                    <a:pt x="265" y="4981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Google Shape;892;p40"/>
            <p:cNvSpPr/>
            <p:nvPr/>
          </p:nvSpPr>
          <p:spPr>
            <a:xfrm>
              <a:off x="2403778" y="3821535"/>
              <a:ext cx="15395" cy="295973"/>
            </a:xfrm>
            <a:custGeom>
              <a:rect b="b" l="l" r="r" t="t"/>
              <a:pathLst>
                <a:path extrusionOk="0" fill="none" h="5114" w="266">
                  <a:moveTo>
                    <a:pt x="265" y="0"/>
                  </a:moveTo>
                  <a:lnTo>
                    <a:pt x="1" y="0"/>
                  </a:lnTo>
                  <a:lnTo>
                    <a:pt x="1" y="5113"/>
                  </a:lnTo>
                  <a:lnTo>
                    <a:pt x="265" y="5113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p40"/>
            <p:cNvSpPr/>
            <p:nvPr/>
          </p:nvSpPr>
          <p:spPr>
            <a:xfrm>
              <a:off x="2403778" y="3510285"/>
              <a:ext cx="15395" cy="295973"/>
            </a:xfrm>
            <a:custGeom>
              <a:rect b="b" l="l" r="r" t="t"/>
              <a:pathLst>
                <a:path extrusionOk="0" fill="none" h="5114" w="266">
                  <a:moveTo>
                    <a:pt x="265" y="1"/>
                  </a:moveTo>
                  <a:lnTo>
                    <a:pt x="1" y="1"/>
                  </a:lnTo>
                  <a:lnTo>
                    <a:pt x="1" y="5114"/>
                  </a:lnTo>
                  <a:lnTo>
                    <a:pt x="265" y="5114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" name="Google Shape;894;p40"/>
            <p:cNvSpPr/>
            <p:nvPr/>
          </p:nvSpPr>
          <p:spPr>
            <a:xfrm>
              <a:off x="2403778" y="3199093"/>
              <a:ext cx="15395" cy="295973"/>
            </a:xfrm>
            <a:custGeom>
              <a:rect b="b" l="l" r="r" t="t"/>
              <a:pathLst>
                <a:path extrusionOk="0" fill="none" h="5114" w="266">
                  <a:moveTo>
                    <a:pt x="265" y="1"/>
                  </a:moveTo>
                  <a:lnTo>
                    <a:pt x="1" y="1"/>
                  </a:lnTo>
                  <a:lnTo>
                    <a:pt x="1" y="5114"/>
                  </a:lnTo>
                  <a:lnTo>
                    <a:pt x="265" y="5114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" name="Google Shape;895;p40"/>
            <p:cNvSpPr/>
            <p:nvPr/>
          </p:nvSpPr>
          <p:spPr>
            <a:xfrm>
              <a:off x="2403778" y="2887900"/>
              <a:ext cx="15395" cy="295973"/>
            </a:xfrm>
            <a:custGeom>
              <a:rect b="b" l="l" r="r" t="t"/>
              <a:pathLst>
                <a:path extrusionOk="0" fill="none" h="5114" w="266">
                  <a:moveTo>
                    <a:pt x="265" y="0"/>
                  </a:moveTo>
                  <a:lnTo>
                    <a:pt x="1" y="0"/>
                  </a:lnTo>
                  <a:lnTo>
                    <a:pt x="1" y="5113"/>
                  </a:lnTo>
                  <a:lnTo>
                    <a:pt x="265" y="5113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" name="Google Shape;896;p40"/>
            <p:cNvSpPr/>
            <p:nvPr/>
          </p:nvSpPr>
          <p:spPr>
            <a:xfrm>
              <a:off x="2403778" y="2576650"/>
              <a:ext cx="15395" cy="295973"/>
            </a:xfrm>
            <a:custGeom>
              <a:rect b="b" l="l" r="r" t="t"/>
              <a:pathLst>
                <a:path extrusionOk="0" fill="none" h="5114" w="266">
                  <a:moveTo>
                    <a:pt x="265" y="1"/>
                  </a:moveTo>
                  <a:lnTo>
                    <a:pt x="1" y="1"/>
                  </a:lnTo>
                  <a:lnTo>
                    <a:pt x="1" y="5114"/>
                  </a:lnTo>
                  <a:lnTo>
                    <a:pt x="265" y="5114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" name="Google Shape;897;p40"/>
            <p:cNvSpPr/>
            <p:nvPr/>
          </p:nvSpPr>
          <p:spPr>
            <a:xfrm>
              <a:off x="2403778" y="2265458"/>
              <a:ext cx="15395" cy="295973"/>
            </a:xfrm>
            <a:custGeom>
              <a:rect b="b" l="l" r="r" t="t"/>
              <a:pathLst>
                <a:path extrusionOk="0" fill="none" h="5114" w="266">
                  <a:moveTo>
                    <a:pt x="265" y="1"/>
                  </a:moveTo>
                  <a:lnTo>
                    <a:pt x="1" y="1"/>
                  </a:lnTo>
                  <a:lnTo>
                    <a:pt x="1" y="5113"/>
                  </a:lnTo>
                  <a:lnTo>
                    <a:pt x="265" y="5113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" name="Google Shape;898;p40"/>
            <p:cNvSpPr/>
            <p:nvPr/>
          </p:nvSpPr>
          <p:spPr>
            <a:xfrm>
              <a:off x="2403778" y="1956812"/>
              <a:ext cx="15395" cy="293426"/>
            </a:xfrm>
            <a:custGeom>
              <a:rect b="b" l="l" r="r" t="t"/>
              <a:pathLst>
                <a:path extrusionOk="0" fill="none" h="5070" w="266">
                  <a:moveTo>
                    <a:pt x="265" y="0"/>
                  </a:moveTo>
                  <a:lnTo>
                    <a:pt x="1" y="0"/>
                  </a:lnTo>
                  <a:lnTo>
                    <a:pt x="1" y="5069"/>
                  </a:lnTo>
                  <a:lnTo>
                    <a:pt x="265" y="5069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" name="Google Shape;899;p40"/>
            <p:cNvSpPr/>
            <p:nvPr/>
          </p:nvSpPr>
          <p:spPr>
            <a:xfrm>
              <a:off x="2403778" y="1645561"/>
              <a:ext cx="15395" cy="293426"/>
            </a:xfrm>
            <a:custGeom>
              <a:rect b="b" l="l" r="r" t="t"/>
              <a:pathLst>
                <a:path extrusionOk="0" fill="none" h="5070" w="266">
                  <a:moveTo>
                    <a:pt x="265" y="1"/>
                  </a:moveTo>
                  <a:lnTo>
                    <a:pt x="1" y="1"/>
                  </a:lnTo>
                  <a:lnTo>
                    <a:pt x="1" y="5070"/>
                  </a:lnTo>
                  <a:lnTo>
                    <a:pt x="265" y="5070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" name="Google Shape;900;p40"/>
            <p:cNvSpPr/>
            <p:nvPr/>
          </p:nvSpPr>
          <p:spPr>
            <a:xfrm>
              <a:off x="2403778" y="1334369"/>
              <a:ext cx="15395" cy="295973"/>
            </a:xfrm>
            <a:custGeom>
              <a:rect b="b" l="l" r="r" t="t"/>
              <a:pathLst>
                <a:path extrusionOk="0" fill="none" h="5114" w="266">
                  <a:moveTo>
                    <a:pt x="265" y="0"/>
                  </a:moveTo>
                  <a:lnTo>
                    <a:pt x="1" y="0"/>
                  </a:lnTo>
                  <a:lnTo>
                    <a:pt x="1" y="5113"/>
                  </a:lnTo>
                  <a:lnTo>
                    <a:pt x="265" y="5113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" name="Google Shape;901;p40"/>
            <p:cNvSpPr/>
            <p:nvPr/>
          </p:nvSpPr>
          <p:spPr>
            <a:xfrm>
              <a:off x="1158951" y="1319090"/>
              <a:ext cx="1563782" cy="15337"/>
            </a:xfrm>
            <a:custGeom>
              <a:rect b="b" l="l" r="r" t="t"/>
              <a:pathLst>
                <a:path extrusionOk="0" h="265" w="27020">
                  <a:moveTo>
                    <a:pt x="0" y="0"/>
                  </a:moveTo>
                  <a:lnTo>
                    <a:pt x="0" y="220"/>
                  </a:lnTo>
                  <a:lnTo>
                    <a:pt x="265" y="220"/>
                  </a:lnTo>
                  <a:lnTo>
                    <a:pt x="265" y="264"/>
                  </a:lnTo>
                  <a:lnTo>
                    <a:pt x="5378" y="264"/>
                  </a:lnTo>
                  <a:lnTo>
                    <a:pt x="5378" y="220"/>
                  </a:lnTo>
                  <a:lnTo>
                    <a:pt x="5642" y="220"/>
                  </a:lnTo>
                  <a:lnTo>
                    <a:pt x="5642" y="264"/>
                  </a:lnTo>
                  <a:lnTo>
                    <a:pt x="10755" y="264"/>
                  </a:lnTo>
                  <a:lnTo>
                    <a:pt x="10755" y="220"/>
                  </a:lnTo>
                  <a:lnTo>
                    <a:pt x="11020" y="220"/>
                  </a:lnTo>
                  <a:lnTo>
                    <a:pt x="11020" y="264"/>
                  </a:lnTo>
                  <a:lnTo>
                    <a:pt x="16132" y="264"/>
                  </a:lnTo>
                  <a:lnTo>
                    <a:pt x="16132" y="220"/>
                  </a:lnTo>
                  <a:lnTo>
                    <a:pt x="16397" y="220"/>
                  </a:lnTo>
                  <a:lnTo>
                    <a:pt x="16397" y="264"/>
                  </a:lnTo>
                  <a:lnTo>
                    <a:pt x="21510" y="264"/>
                  </a:lnTo>
                  <a:lnTo>
                    <a:pt x="21510" y="220"/>
                  </a:lnTo>
                  <a:lnTo>
                    <a:pt x="21774" y="220"/>
                  </a:lnTo>
                  <a:lnTo>
                    <a:pt x="21774" y="264"/>
                  </a:lnTo>
                  <a:lnTo>
                    <a:pt x="27019" y="264"/>
                  </a:lnTo>
                  <a:lnTo>
                    <a:pt x="2701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Google Shape;902;p40"/>
            <p:cNvSpPr/>
            <p:nvPr/>
          </p:nvSpPr>
          <p:spPr>
            <a:xfrm>
              <a:off x="1158951" y="1319090"/>
              <a:ext cx="1563782" cy="15337"/>
            </a:xfrm>
            <a:custGeom>
              <a:rect b="b" l="l" r="r" t="t"/>
              <a:pathLst>
                <a:path extrusionOk="0" fill="none" h="265" w="27020">
                  <a:moveTo>
                    <a:pt x="27019" y="0"/>
                  </a:moveTo>
                  <a:lnTo>
                    <a:pt x="0" y="0"/>
                  </a:lnTo>
                  <a:lnTo>
                    <a:pt x="0" y="220"/>
                  </a:lnTo>
                  <a:lnTo>
                    <a:pt x="265" y="220"/>
                  </a:lnTo>
                  <a:lnTo>
                    <a:pt x="265" y="264"/>
                  </a:lnTo>
                  <a:lnTo>
                    <a:pt x="5378" y="264"/>
                  </a:lnTo>
                  <a:lnTo>
                    <a:pt x="5378" y="220"/>
                  </a:lnTo>
                  <a:lnTo>
                    <a:pt x="5642" y="220"/>
                  </a:lnTo>
                  <a:lnTo>
                    <a:pt x="5642" y="264"/>
                  </a:lnTo>
                  <a:lnTo>
                    <a:pt x="10755" y="264"/>
                  </a:lnTo>
                  <a:lnTo>
                    <a:pt x="10755" y="220"/>
                  </a:lnTo>
                  <a:lnTo>
                    <a:pt x="11020" y="220"/>
                  </a:lnTo>
                  <a:lnTo>
                    <a:pt x="11020" y="264"/>
                  </a:lnTo>
                  <a:lnTo>
                    <a:pt x="16132" y="264"/>
                  </a:lnTo>
                  <a:lnTo>
                    <a:pt x="16132" y="220"/>
                  </a:lnTo>
                  <a:lnTo>
                    <a:pt x="16397" y="220"/>
                  </a:lnTo>
                  <a:lnTo>
                    <a:pt x="16397" y="264"/>
                  </a:lnTo>
                  <a:lnTo>
                    <a:pt x="21510" y="264"/>
                  </a:lnTo>
                  <a:lnTo>
                    <a:pt x="21510" y="220"/>
                  </a:lnTo>
                  <a:lnTo>
                    <a:pt x="21774" y="220"/>
                  </a:lnTo>
                  <a:lnTo>
                    <a:pt x="21774" y="264"/>
                  </a:lnTo>
                  <a:lnTo>
                    <a:pt x="27019" y="264"/>
                  </a:lnTo>
                  <a:lnTo>
                    <a:pt x="27019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" name="Google Shape;903;p40"/>
            <p:cNvSpPr/>
            <p:nvPr/>
          </p:nvSpPr>
          <p:spPr>
            <a:xfrm>
              <a:off x="1158951" y="1331822"/>
              <a:ext cx="15337" cy="2604"/>
            </a:xfrm>
            <a:custGeom>
              <a:rect b="b" l="l" r="r" t="t"/>
              <a:pathLst>
                <a:path extrusionOk="0" h="45" w="265">
                  <a:moveTo>
                    <a:pt x="0" y="0"/>
                  </a:moveTo>
                  <a:lnTo>
                    <a:pt x="0" y="44"/>
                  </a:lnTo>
                  <a:lnTo>
                    <a:pt x="265" y="44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p40"/>
            <p:cNvSpPr/>
            <p:nvPr/>
          </p:nvSpPr>
          <p:spPr>
            <a:xfrm>
              <a:off x="1158951" y="1331822"/>
              <a:ext cx="15337" cy="2604"/>
            </a:xfrm>
            <a:custGeom>
              <a:rect b="b" l="l" r="r" t="t"/>
              <a:pathLst>
                <a:path extrusionOk="0" fill="none" h="45" w="265">
                  <a:moveTo>
                    <a:pt x="265" y="0"/>
                  </a:moveTo>
                  <a:lnTo>
                    <a:pt x="0" y="0"/>
                  </a:lnTo>
                  <a:lnTo>
                    <a:pt x="0" y="44"/>
                  </a:lnTo>
                  <a:lnTo>
                    <a:pt x="265" y="44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40"/>
            <p:cNvSpPr/>
            <p:nvPr/>
          </p:nvSpPr>
          <p:spPr>
            <a:xfrm>
              <a:off x="1470143" y="1331822"/>
              <a:ext cx="15395" cy="2604"/>
            </a:xfrm>
            <a:custGeom>
              <a:rect b="b" l="l" r="r" t="t"/>
              <a:pathLst>
                <a:path extrusionOk="0" h="45" w="266">
                  <a:moveTo>
                    <a:pt x="1" y="0"/>
                  </a:moveTo>
                  <a:lnTo>
                    <a:pt x="1" y="44"/>
                  </a:lnTo>
                  <a:lnTo>
                    <a:pt x="265" y="44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" name="Google Shape;906;p40"/>
            <p:cNvSpPr/>
            <p:nvPr/>
          </p:nvSpPr>
          <p:spPr>
            <a:xfrm>
              <a:off x="1470143" y="1331822"/>
              <a:ext cx="15395" cy="2604"/>
            </a:xfrm>
            <a:custGeom>
              <a:rect b="b" l="l" r="r" t="t"/>
              <a:pathLst>
                <a:path extrusionOk="0" fill="none" h="45" w="266">
                  <a:moveTo>
                    <a:pt x="265" y="0"/>
                  </a:moveTo>
                  <a:lnTo>
                    <a:pt x="1" y="0"/>
                  </a:lnTo>
                  <a:lnTo>
                    <a:pt x="1" y="44"/>
                  </a:lnTo>
                  <a:lnTo>
                    <a:pt x="265" y="44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" name="Google Shape;907;p40"/>
            <p:cNvSpPr/>
            <p:nvPr/>
          </p:nvSpPr>
          <p:spPr>
            <a:xfrm>
              <a:off x="1781393" y="1331822"/>
              <a:ext cx="15337" cy="2604"/>
            </a:xfrm>
            <a:custGeom>
              <a:rect b="b" l="l" r="r" t="t"/>
              <a:pathLst>
                <a:path extrusionOk="0" h="45" w="265">
                  <a:moveTo>
                    <a:pt x="0" y="0"/>
                  </a:moveTo>
                  <a:lnTo>
                    <a:pt x="0" y="44"/>
                  </a:lnTo>
                  <a:lnTo>
                    <a:pt x="265" y="44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" name="Google Shape;908;p40"/>
            <p:cNvSpPr/>
            <p:nvPr/>
          </p:nvSpPr>
          <p:spPr>
            <a:xfrm>
              <a:off x="1781393" y="1331822"/>
              <a:ext cx="15337" cy="2604"/>
            </a:xfrm>
            <a:custGeom>
              <a:rect b="b" l="l" r="r" t="t"/>
              <a:pathLst>
                <a:path extrusionOk="0" fill="none" h="45" w="265">
                  <a:moveTo>
                    <a:pt x="265" y="0"/>
                  </a:moveTo>
                  <a:lnTo>
                    <a:pt x="0" y="0"/>
                  </a:lnTo>
                  <a:lnTo>
                    <a:pt x="0" y="44"/>
                  </a:lnTo>
                  <a:lnTo>
                    <a:pt x="265" y="44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" name="Google Shape;909;p40"/>
            <p:cNvSpPr/>
            <p:nvPr/>
          </p:nvSpPr>
          <p:spPr>
            <a:xfrm>
              <a:off x="2092586" y="1331822"/>
              <a:ext cx="15337" cy="2604"/>
            </a:xfrm>
            <a:custGeom>
              <a:rect b="b" l="l" r="r" t="t"/>
              <a:pathLst>
                <a:path extrusionOk="0" h="45" w="265">
                  <a:moveTo>
                    <a:pt x="0" y="0"/>
                  </a:moveTo>
                  <a:lnTo>
                    <a:pt x="0" y="44"/>
                  </a:lnTo>
                  <a:lnTo>
                    <a:pt x="265" y="44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" name="Google Shape;910;p40"/>
            <p:cNvSpPr/>
            <p:nvPr/>
          </p:nvSpPr>
          <p:spPr>
            <a:xfrm>
              <a:off x="2092586" y="1331822"/>
              <a:ext cx="15337" cy="2604"/>
            </a:xfrm>
            <a:custGeom>
              <a:rect b="b" l="l" r="r" t="t"/>
              <a:pathLst>
                <a:path extrusionOk="0" fill="none" h="45" w="265">
                  <a:moveTo>
                    <a:pt x="265" y="0"/>
                  </a:moveTo>
                  <a:lnTo>
                    <a:pt x="0" y="0"/>
                  </a:lnTo>
                  <a:lnTo>
                    <a:pt x="0" y="44"/>
                  </a:lnTo>
                  <a:lnTo>
                    <a:pt x="265" y="44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" name="Google Shape;911;p40"/>
            <p:cNvSpPr/>
            <p:nvPr/>
          </p:nvSpPr>
          <p:spPr>
            <a:xfrm>
              <a:off x="2403778" y="1331822"/>
              <a:ext cx="15395" cy="2604"/>
            </a:xfrm>
            <a:custGeom>
              <a:rect b="b" l="l" r="r" t="t"/>
              <a:pathLst>
                <a:path extrusionOk="0" h="45" w="266">
                  <a:moveTo>
                    <a:pt x="1" y="0"/>
                  </a:moveTo>
                  <a:lnTo>
                    <a:pt x="1" y="44"/>
                  </a:lnTo>
                  <a:lnTo>
                    <a:pt x="265" y="44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" name="Google Shape;912;p40"/>
            <p:cNvSpPr/>
            <p:nvPr/>
          </p:nvSpPr>
          <p:spPr>
            <a:xfrm>
              <a:off x="2403778" y="1331822"/>
              <a:ext cx="15395" cy="2604"/>
            </a:xfrm>
            <a:custGeom>
              <a:rect b="b" l="l" r="r" t="t"/>
              <a:pathLst>
                <a:path extrusionOk="0" fill="none" h="45" w="266">
                  <a:moveTo>
                    <a:pt x="265" y="0"/>
                  </a:moveTo>
                  <a:lnTo>
                    <a:pt x="1" y="0"/>
                  </a:lnTo>
                  <a:lnTo>
                    <a:pt x="1" y="44"/>
                  </a:lnTo>
                  <a:lnTo>
                    <a:pt x="265" y="44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" name="Google Shape;913;p40"/>
            <p:cNvSpPr/>
            <p:nvPr/>
          </p:nvSpPr>
          <p:spPr>
            <a:xfrm>
              <a:off x="1174230" y="1630282"/>
              <a:ext cx="1530620" cy="15337"/>
            </a:xfrm>
            <a:custGeom>
              <a:rect b="b" l="l" r="r" t="t"/>
              <a:pathLst>
                <a:path extrusionOk="0" h="265" w="26447">
                  <a:moveTo>
                    <a:pt x="1" y="0"/>
                  </a:moveTo>
                  <a:lnTo>
                    <a:pt x="1" y="265"/>
                  </a:lnTo>
                  <a:lnTo>
                    <a:pt x="5114" y="265"/>
                  </a:lnTo>
                  <a:lnTo>
                    <a:pt x="5114" y="0"/>
                  </a:lnTo>
                  <a:close/>
                  <a:moveTo>
                    <a:pt x="5378" y="0"/>
                  </a:moveTo>
                  <a:lnTo>
                    <a:pt x="5378" y="265"/>
                  </a:lnTo>
                  <a:lnTo>
                    <a:pt x="10491" y="265"/>
                  </a:lnTo>
                  <a:lnTo>
                    <a:pt x="10491" y="0"/>
                  </a:lnTo>
                  <a:close/>
                  <a:moveTo>
                    <a:pt x="10756" y="0"/>
                  </a:moveTo>
                  <a:lnTo>
                    <a:pt x="10756" y="265"/>
                  </a:lnTo>
                  <a:lnTo>
                    <a:pt x="15868" y="265"/>
                  </a:lnTo>
                  <a:lnTo>
                    <a:pt x="15868" y="0"/>
                  </a:lnTo>
                  <a:close/>
                  <a:moveTo>
                    <a:pt x="16133" y="0"/>
                  </a:moveTo>
                  <a:lnTo>
                    <a:pt x="16133" y="265"/>
                  </a:lnTo>
                  <a:lnTo>
                    <a:pt x="21246" y="265"/>
                  </a:lnTo>
                  <a:lnTo>
                    <a:pt x="21246" y="0"/>
                  </a:lnTo>
                  <a:close/>
                  <a:moveTo>
                    <a:pt x="21510" y="0"/>
                  </a:moveTo>
                  <a:lnTo>
                    <a:pt x="21510" y="265"/>
                  </a:lnTo>
                  <a:lnTo>
                    <a:pt x="26447" y="265"/>
                  </a:lnTo>
                  <a:lnTo>
                    <a:pt x="264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" name="Google Shape;914;p40"/>
            <p:cNvSpPr/>
            <p:nvPr/>
          </p:nvSpPr>
          <p:spPr>
            <a:xfrm>
              <a:off x="1174230" y="1630282"/>
              <a:ext cx="295973" cy="15337"/>
            </a:xfrm>
            <a:custGeom>
              <a:rect b="b" l="l" r="r" t="t"/>
              <a:pathLst>
                <a:path extrusionOk="0" fill="none" h="265" w="5114">
                  <a:moveTo>
                    <a:pt x="5114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5114" y="265"/>
                  </a:lnTo>
                  <a:lnTo>
                    <a:pt x="5114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" name="Google Shape;915;p40"/>
            <p:cNvSpPr/>
            <p:nvPr/>
          </p:nvSpPr>
          <p:spPr>
            <a:xfrm>
              <a:off x="1485480" y="1630282"/>
              <a:ext cx="295973" cy="15337"/>
            </a:xfrm>
            <a:custGeom>
              <a:rect b="b" l="l" r="r" t="t"/>
              <a:pathLst>
                <a:path extrusionOk="0" fill="none" h="265" w="5114">
                  <a:moveTo>
                    <a:pt x="5113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5113" y="265"/>
                  </a:lnTo>
                  <a:lnTo>
                    <a:pt x="5113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" name="Google Shape;916;p40"/>
            <p:cNvSpPr/>
            <p:nvPr/>
          </p:nvSpPr>
          <p:spPr>
            <a:xfrm>
              <a:off x="1796672" y="1630282"/>
              <a:ext cx="295973" cy="15337"/>
            </a:xfrm>
            <a:custGeom>
              <a:rect b="b" l="l" r="r" t="t"/>
              <a:pathLst>
                <a:path extrusionOk="0" fill="none" h="265" w="5114">
                  <a:moveTo>
                    <a:pt x="5113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5113" y="265"/>
                  </a:lnTo>
                  <a:lnTo>
                    <a:pt x="5113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" name="Google Shape;917;p40"/>
            <p:cNvSpPr/>
            <p:nvPr/>
          </p:nvSpPr>
          <p:spPr>
            <a:xfrm>
              <a:off x="2107865" y="1630282"/>
              <a:ext cx="295973" cy="15337"/>
            </a:xfrm>
            <a:custGeom>
              <a:rect b="b" l="l" r="r" t="t"/>
              <a:pathLst>
                <a:path extrusionOk="0" fill="none" h="265" w="5114">
                  <a:moveTo>
                    <a:pt x="5114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5114" y="265"/>
                  </a:lnTo>
                  <a:lnTo>
                    <a:pt x="5114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" name="Google Shape;918;p40"/>
            <p:cNvSpPr/>
            <p:nvPr/>
          </p:nvSpPr>
          <p:spPr>
            <a:xfrm>
              <a:off x="2419115" y="1630282"/>
              <a:ext cx="285729" cy="15337"/>
            </a:xfrm>
            <a:custGeom>
              <a:rect b="b" l="l" r="r" t="t"/>
              <a:pathLst>
                <a:path extrusionOk="0" fill="none" h="265" w="4937">
                  <a:moveTo>
                    <a:pt x="4937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4937" y="265"/>
                  </a:lnTo>
                  <a:lnTo>
                    <a:pt x="4937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" name="Google Shape;919;p40"/>
            <p:cNvSpPr/>
            <p:nvPr/>
          </p:nvSpPr>
          <p:spPr>
            <a:xfrm>
              <a:off x="1158951" y="1630282"/>
              <a:ext cx="15337" cy="15337"/>
            </a:xfrm>
            <a:custGeom>
              <a:rect b="b" l="l" r="r" t="t"/>
              <a:pathLst>
                <a:path extrusionOk="0" h="265" w="265">
                  <a:moveTo>
                    <a:pt x="0" y="0"/>
                  </a:move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" name="Google Shape;920;p40"/>
            <p:cNvSpPr/>
            <p:nvPr/>
          </p:nvSpPr>
          <p:spPr>
            <a:xfrm>
              <a:off x="1158951" y="1630282"/>
              <a:ext cx="15337" cy="15337"/>
            </a:xfrm>
            <a:custGeom>
              <a:rect b="b" l="l" r="r" t="t"/>
              <a:pathLst>
                <a:path extrusionOk="0" fill="none" h="265" w="265">
                  <a:moveTo>
                    <a:pt x="265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" name="Google Shape;921;p40"/>
            <p:cNvSpPr/>
            <p:nvPr/>
          </p:nvSpPr>
          <p:spPr>
            <a:xfrm>
              <a:off x="1470143" y="1630282"/>
              <a:ext cx="15395" cy="15337"/>
            </a:xfrm>
            <a:custGeom>
              <a:rect b="b" l="l" r="r" t="t"/>
              <a:pathLst>
                <a:path extrusionOk="0" h="265" w="266">
                  <a:moveTo>
                    <a:pt x="1" y="0"/>
                  </a:move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" name="Google Shape;922;p40"/>
            <p:cNvSpPr/>
            <p:nvPr/>
          </p:nvSpPr>
          <p:spPr>
            <a:xfrm>
              <a:off x="1470143" y="1630282"/>
              <a:ext cx="15395" cy="15337"/>
            </a:xfrm>
            <a:custGeom>
              <a:rect b="b" l="l" r="r" t="t"/>
              <a:pathLst>
                <a:path extrusionOk="0" fill="none" h="265" w="266">
                  <a:moveTo>
                    <a:pt x="265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" name="Google Shape;923;p40"/>
            <p:cNvSpPr/>
            <p:nvPr/>
          </p:nvSpPr>
          <p:spPr>
            <a:xfrm>
              <a:off x="1781393" y="1630282"/>
              <a:ext cx="15337" cy="15337"/>
            </a:xfrm>
            <a:custGeom>
              <a:rect b="b" l="l" r="r" t="t"/>
              <a:pathLst>
                <a:path extrusionOk="0" h="265" w="265">
                  <a:moveTo>
                    <a:pt x="0" y="0"/>
                  </a:move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" name="Google Shape;924;p40"/>
            <p:cNvSpPr/>
            <p:nvPr/>
          </p:nvSpPr>
          <p:spPr>
            <a:xfrm>
              <a:off x="1781393" y="1630282"/>
              <a:ext cx="15337" cy="15337"/>
            </a:xfrm>
            <a:custGeom>
              <a:rect b="b" l="l" r="r" t="t"/>
              <a:pathLst>
                <a:path extrusionOk="0" fill="none" h="265" w="265">
                  <a:moveTo>
                    <a:pt x="265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" name="Google Shape;925;p40"/>
            <p:cNvSpPr/>
            <p:nvPr/>
          </p:nvSpPr>
          <p:spPr>
            <a:xfrm>
              <a:off x="2092586" y="1630282"/>
              <a:ext cx="15337" cy="15337"/>
            </a:xfrm>
            <a:custGeom>
              <a:rect b="b" l="l" r="r" t="t"/>
              <a:pathLst>
                <a:path extrusionOk="0" h="265" w="265">
                  <a:moveTo>
                    <a:pt x="0" y="0"/>
                  </a:move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" name="Google Shape;926;p40"/>
            <p:cNvSpPr/>
            <p:nvPr/>
          </p:nvSpPr>
          <p:spPr>
            <a:xfrm>
              <a:off x="2092586" y="1630282"/>
              <a:ext cx="15337" cy="15337"/>
            </a:xfrm>
            <a:custGeom>
              <a:rect b="b" l="l" r="r" t="t"/>
              <a:pathLst>
                <a:path extrusionOk="0" fill="none" h="265" w="265">
                  <a:moveTo>
                    <a:pt x="265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" name="Google Shape;927;p40"/>
            <p:cNvSpPr/>
            <p:nvPr/>
          </p:nvSpPr>
          <p:spPr>
            <a:xfrm>
              <a:off x="2403778" y="1630282"/>
              <a:ext cx="15395" cy="15337"/>
            </a:xfrm>
            <a:custGeom>
              <a:rect b="b" l="l" r="r" t="t"/>
              <a:pathLst>
                <a:path extrusionOk="0" h="265" w="266">
                  <a:moveTo>
                    <a:pt x="1" y="0"/>
                  </a:move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" name="Google Shape;928;p40"/>
            <p:cNvSpPr/>
            <p:nvPr/>
          </p:nvSpPr>
          <p:spPr>
            <a:xfrm>
              <a:off x="2403778" y="1630282"/>
              <a:ext cx="15395" cy="15337"/>
            </a:xfrm>
            <a:custGeom>
              <a:rect b="b" l="l" r="r" t="t"/>
              <a:pathLst>
                <a:path extrusionOk="0" fill="none" h="265" w="266">
                  <a:moveTo>
                    <a:pt x="265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" name="Google Shape;929;p40"/>
            <p:cNvSpPr/>
            <p:nvPr/>
          </p:nvSpPr>
          <p:spPr>
            <a:xfrm>
              <a:off x="2704785" y="1630282"/>
              <a:ext cx="17941" cy="15337"/>
            </a:xfrm>
            <a:custGeom>
              <a:rect b="b" l="l" r="r" t="t"/>
              <a:pathLst>
                <a:path extrusionOk="0" h="265" w="310">
                  <a:moveTo>
                    <a:pt x="1" y="0"/>
                  </a:moveTo>
                  <a:lnTo>
                    <a:pt x="1" y="265"/>
                  </a:lnTo>
                  <a:lnTo>
                    <a:pt x="309" y="265"/>
                  </a:lnTo>
                  <a:lnTo>
                    <a:pt x="3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" name="Google Shape;930;p40"/>
            <p:cNvSpPr/>
            <p:nvPr/>
          </p:nvSpPr>
          <p:spPr>
            <a:xfrm>
              <a:off x="2704785" y="1630282"/>
              <a:ext cx="17941" cy="15337"/>
            </a:xfrm>
            <a:custGeom>
              <a:rect b="b" l="l" r="r" t="t"/>
              <a:pathLst>
                <a:path extrusionOk="0" fill="none" h="265" w="310">
                  <a:moveTo>
                    <a:pt x="309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309" y="265"/>
                  </a:lnTo>
                  <a:lnTo>
                    <a:pt x="309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" name="Google Shape;931;p40"/>
            <p:cNvSpPr/>
            <p:nvPr/>
          </p:nvSpPr>
          <p:spPr>
            <a:xfrm>
              <a:off x="1174230" y="1938928"/>
              <a:ext cx="1530620" cy="17941"/>
            </a:xfrm>
            <a:custGeom>
              <a:rect b="b" l="l" r="r" t="t"/>
              <a:pathLst>
                <a:path extrusionOk="0" h="310" w="26447">
                  <a:moveTo>
                    <a:pt x="1" y="1"/>
                  </a:moveTo>
                  <a:lnTo>
                    <a:pt x="1" y="309"/>
                  </a:lnTo>
                  <a:lnTo>
                    <a:pt x="5114" y="309"/>
                  </a:lnTo>
                  <a:lnTo>
                    <a:pt x="5114" y="1"/>
                  </a:lnTo>
                  <a:close/>
                  <a:moveTo>
                    <a:pt x="5378" y="1"/>
                  </a:moveTo>
                  <a:lnTo>
                    <a:pt x="5378" y="309"/>
                  </a:lnTo>
                  <a:lnTo>
                    <a:pt x="10491" y="309"/>
                  </a:lnTo>
                  <a:lnTo>
                    <a:pt x="10491" y="1"/>
                  </a:lnTo>
                  <a:close/>
                  <a:moveTo>
                    <a:pt x="10756" y="1"/>
                  </a:moveTo>
                  <a:lnTo>
                    <a:pt x="10756" y="309"/>
                  </a:lnTo>
                  <a:lnTo>
                    <a:pt x="15868" y="309"/>
                  </a:lnTo>
                  <a:lnTo>
                    <a:pt x="15868" y="1"/>
                  </a:lnTo>
                  <a:close/>
                  <a:moveTo>
                    <a:pt x="16133" y="1"/>
                  </a:moveTo>
                  <a:lnTo>
                    <a:pt x="16133" y="309"/>
                  </a:lnTo>
                  <a:lnTo>
                    <a:pt x="21246" y="309"/>
                  </a:lnTo>
                  <a:lnTo>
                    <a:pt x="21246" y="1"/>
                  </a:lnTo>
                  <a:close/>
                  <a:moveTo>
                    <a:pt x="21510" y="1"/>
                  </a:moveTo>
                  <a:lnTo>
                    <a:pt x="21510" y="309"/>
                  </a:lnTo>
                  <a:lnTo>
                    <a:pt x="26447" y="309"/>
                  </a:lnTo>
                  <a:lnTo>
                    <a:pt x="264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" name="Google Shape;932;p40"/>
            <p:cNvSpPr/>
            <p:nvPr/>
          </p:nvSpPr>
          <p:spPr>
            <a:xfrm>
              <a:off x="1158951" y="1938928"/>
              <a:ext cx="15337" cy="17941"/>
            </a:xfrm>
            <a:custGeom>
              <a:rect b="b" l="l" r="r" t="t"/>
              <a:pathLst>
                <a:path extrusionOk="0" h="310" w="265">
                  <a:moveTo>
                    <a:pt x="0" y="1"/>
                  </a:moveTo>
                  <a:lnTo>
                    <a:pt x="0" y="309"/>
                  </a:lnTo>
                  <a:lnTo>
                    <a:pt x="265" y="309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" name="Google Shape;933;p40"/>
            <p:cNvSpPr/>
            <p:nvPr/>
          </p:nvSpPr>
          <p:spPr>
            <a:xfrm>
              <a:off x="1158951" y="1938928"/>
              <a:ext cx="15337" cy="17941"/>
            </a:xfrm>
            <a:custGeom>
              <a:rect b="b" l="l" r="r" t="t"/>
              <a:pathLst>
                <a:path extrusionOk="0" fill="none" h="310" w="265">
                  <a:moveTo>
                    <a:pt x="265" y="1"/>
                  </a:moveTo>
                  <a:lnTo>
                    <a:pt x="0" y="1"/>
                  </a:lnTo>
                  <a:lnTo>
                    <a:pt x="0" y="309"/>
                  </a:lnTo>
                  <a:lnTo>
                    <a:pt x="265" y="309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" name="Google Shape;934;p40"/>
            <p:cNvSpPr/>
            <p:nvPr/>
          </p:nvSpPr>
          <p:spPr>
            <a:xfrm>
              <a:off x="1470143" y="1938928"/>
              <a:ext cx="15395" cy="17941"/>
            </a:xfrm>
            <a:custGeom>
              <a:rect b="b" l="l" r="r" t="t"/>
              <a:pathLst>
                <a:path extrusionOk="0" h="310" w="266">
                  <a:moveTo>
                    <a:pt x="1" y="1"/>
                  </a:moveTo>
                  <a:lnTo>
                    <a:pt x="1" y="309"/>
                  </a:lnTo>
                  <a:lnTo>
                    <a:pt x="265" y="309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" name="Google Shape;935;p40"/>
            <p:cNvSpPr/>
            <p:nvPr/>
          </p:nvSpPr>
          <p:spPr>
            <a:xfrm>
              <a:off x="1470143" y="1938928"/>
              <a:ext cx="15395" cy="17941"/>
            </a:xfrm>
            <a:custGeom>
              <a:rect b="b" l="l" r="r" t="t"/>
              <a:pathLst>
                <a:path extrusionOk="0" fill="none" h="310" w="266">
                  <a:moveTo>
                    <a:pt x="265" y="1"/>
                  </a:moveTo>
                  <a:lnTo>
                    <a:pt x="1" y="1"/>
                  </a:lnTo>
                  <a:lnTo>
                    <a:pt x="1" y="309"/>
                  </a:lnTo>
                  <a:lnTo>
                    <a:pt x="265" y="309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" name="Google Shape;936;p40"/>
            <p:cNvSpPr/>
            <p:nvPr/>
          </p:nvSpPr>
          <p:spPr>
            <a:xfrm>
              <a:off x="1781393" y="1938928"/>
              <a:ext cx="15337" cy="17941"/>
            </a:xfrm>
            <a:custGeom>
              <a:rect b="b" l="l" r="r" t="t"/>
              <a:pathLst>
                <a:path extrusionOk="0" h="310" w="265">
                  <a:moveTo>
                    <a:pt x="0" y="1"/>
                  </a:moveTo>
                  <a:lnTo>
                    <a:pt x="0" y="309"/>
                  </a:lnTo>
                  <a:lnTo>
                    <a:pt x="265" y="309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" name="Google Shape;937;p40"/>
            <p:cNvSpPr/>
            <p:nvPr/>
          </p:nvSpPr>
          <p:spPr>
            <a:xfrm>
              <a:off x="1781393" y="1938928"/>
              <a:ext cx="15337" cy="17941"/>
            </a:xfrm>
            <a:custGeom>
              <a:rect b="b" l="l" r="r" t="t"/>
              <a:pathLst>
                <a:path extrusionOk="0" fill="none" h="310" w="265">
                  <a:moveTo>
                    <a:pt x="265" y="1"/>
                  </a:moveTo>
                  <a:lnTo>
                    <a:pt x="0" y="1"/>
                  </a:lnTo>
                  <a:lnTo>
                    <a:pt x="0" y="309"/>
                  </a:lnTo>
                  <a:lnTo>
                    <a:pt x="265" y="309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" name="Google Shape;938;p40"/>
            <p:cNvSpPr/>
            <p:nvPr/>
          </p:nvSpPr>
          <p:spPr>
            <a:xfrm>
              <a:off x="2092586" y="1938928"/>
              <a:ext cx="15337" cy="17941"/>
            </a:xfrm>
            <a:custGeom>
              <a:rect b="b" l="l" r="r" t="t"/>
              <a:pathLst>
                <a:path extrusionOk="0" h="310" w="265">
                  <a:moveTo>
                    <a:pt x="0" y="1"/>
                  </a:moveTo>
                  <a:lnTo>
                    <a:pt x="0" y="309"/>
                  </a:lnTo>
                  <a:lnTo>
                    <a:pt x="265" y="309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p40"/>
            <p:cNvSpPr/>
            <p:nvPr/>
          </p:nvSpPr>
          <p:spPr>
            <a:xfrm>
              <a:off x="2092586" y="1938928"/>
              <a:ext cx="15337" cy="17941"/>
            </a:xfrm>
            <a:custGeom>
              <a:rect b="b" l="l" r="r" t="t"/>
              <a:pathLst>
                <a:path extrusionOk="0" fill="none" h="310" w="265">
                  <a:moveTo>
                    <a:pt x="265" y="1"/>
                  </a:moveTo>
                  <a:lnTo>
                    <a:pt x="0" y="1"/>
                  </a:lnTo>
                  <a:lnTo>
                    <a:pt x="0" y="309"/>
                  </a:lnTo>
                  <a:lnTo>
                    <a:pt x="265" y="309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" name="Google Shape;940;p40"/>
            <p:cNvSpPr/>
            <p:nvPr/>
          </p:nvSpPr>
          <p:spPr>
            <a:xfrm>
              <a:off x="2403778" y="1938928"/>
              <a:ext cx="15395" cy="17941"/>
            </a:xfrm>
            <a:custGeom>
              <a:rect b="b" l="l" r="r" t="t"/>
              <a:pathLst>
                <a:path extrusionOk="0" h="310" w="266">
                  <a:moveTo>
                    <a:pt x="1" y="1"/>
                  </a:moveTo>
                  <a:lnTo>
                    <a:pt x="1" y="309"/>
                  </a:lnTo>
                  <a:lnTo>
                    <a:pt x="265" y="309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" name="Google Shape;941;p40"/>
            <p:cNvSpPr/>
            <p:nvPr/>
          </p:nvSpPr>
          <p:spPr>
            <a:xfrm>
              <a:off x="2403778" y="1938928"/>
              <a:ext cx="15395" cy="17941"/>
            </a:xfrm>
            <a:custGeom>
              <a:rect b="b" l="l" r="r" t="t"/>
              <a:pathLst>
                <a:path extrusionOk="0" fill="none" h="310" w="266">
                  <a:moveTo>
                    <a:pt x="265" y="1"/>
                  </a:moveTo>
                  <a:lnTo>
                    <a:pt x="1" y="1"/>
                  </a:lnTo>
                  <a:lnTo>
                    <a:pt x="1" y="309"/>
                  </a:lnTo>
                  <a:lnTo>
                    <a:pt x="265" y="309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" name="Google Shape;942;p40"/>
            <p:cNvSpPr/>
            <p:nvPr/>
          </p:nvSpPr>
          <p:spPr>
            <a:xfrm>
              <a:off x="2704785" y="1938928"/>
              <a:ext cx="17941" cy="17941"/>
            </a:xfrm>
            <a:custGeom>
              <a:rect b="b" l="l" r="r" t="t"/>
              <a:pathLst>
                <a:path extrusionOk="0" h="310" w="310">
                  <a:moveTo>
                    <a:pt x="1" y="1"/>
                  </a:moveTo>
                  <a:lnTo>
                    <a:pt x="1" y="309"/>
                  </a:lnTo>
                  <a:lnTo>
                    <a:pt x="309" y="309"/>
                  </a:lnTo>
                  <a:lnTo>
                    <a:pt x="30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" name="Google Shape;943;p40"/>
            <p:cNvSpPr/>
            <p:nvPr/>
          </p:nvSpPr>
          <p:spPr>
            <a:xfrm>
              <a:off x="2704785" y="1938928"/>
              <a:ext cx="17941" cy="17941"/>
            </a:xfrm>
            <a:custGeom>
              <a:rect b="b" l="l" r="r" t="t"/>
              <a:pathLst>
                <a:path extrusionOk="0" fill="none" h="310" w="310">
                  <a:moveTo>
                    <a:pt x="309" y="1"/>
                  </a:moveTo>
                  <a:lnTo>
                    <a:pt x="1" y="1"/>
                  </a:lnTo>
                  <a:lnTo>
                    <a:pt x="1" y="309"/>
                  </a:lnTo>
                  <a:lnTo>
                    <a:pt x="309" y="309"/>
                  </a:lnTo>
                  <a:lnTo>
                    <a:pt x="309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" name="Google Shape;944;p40"/>
            <p:cNvSpPr/>
            <p:nvPr/>
          </p:nvSpPr>
          <p:spPr>
            <a:xfrm>
              <a:off x="1174230" y="2250179"/>
              <a:ext cx="1530620" cy="15337"/>
            </a:xfrm>
            <a:custGeom>
              <a:rect b="b" l="l" r="r" t="t"/>
              <a:pathLst>
                <a:path extrusionOk="0" h="265" w="26447">
                  <a:moveTo>
                    <a:pt x="1" y="0"/>
                  </a:moveTo>
                  <a:lnTo>
                    <a:pt x="1" y="265"/>
                  </a:lnTo>
                  <a:lnTo>
                    <a:pt x="5114" y="265"/>
                  </a:lnTo>
                  <a:lnTo>
                    <a:pt x="5114" y="0"/>
                  </a:lnTo>
                  <a:close/>
                  <a:moveTo>
                    <a:pt x="5378" y="0"/>
                  </a:moveTo>
                  <a:lnTo>
                    <a:pt x="5378" y="265"/>
                  </a:lnTo>
                  <a:lnTo>
                    <a:pt x="10491" y="265"/>
                  </a:lnTo>
                  <a:lnTo>
                    <a:pt x="10491" y="0"/>
                  </a:lnTo>
                  <a:close/>
                  <a:moveTo>
                    <a:pt x="10756" y="0"/>
                  </a:moveTo>
                  <a:lnTo>
                    <a:pt x="10756" y="265"/>
                  </a:lnTo>
                  <a:lnTo>
                    <a:pt x="15868" y="265"/>
                  </a:lnTo>
                  <a:lnTo>
                    <a:pt x="15868" y="0"/>
                  </a:lnTo>
                  <a:close/>
                  <a:moveTo>
                    <a:pt x="16133" y="0"/>
                  </a:moveTo>
                  <a:lnTo>
                    <a:pt x="16133" y="265"/>
                  </a:lnTo>
                  <a:lnTo>
                    <a:pt x="21246" y="265"/>
                  </a:lnTo>
                  <a:lnTo>
                    <a:pt x="21246" y="0"/>
                  </a:lnTo>
                  <a:close/>
                  <a:moveTo>
                    <a:pt x="21510" y="0"/>
                  </a:moveTo>
                  <a:lnTo>
                    <a:pt x="21510" y="265"/>
                  </a:lnTo>
                  <a:lnTo>
                    <a:pt x="26447" y="265"/>
                  </a:lnTo>
                  <a:lnTo>
                    <a:pt x="264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" name="Google Shape;945;p40"/>
            <p:cNvSpPr/>
            <p:nvPr/>
          </p:nvSpPr>
          <p:spPr>
            <a:xfrm>
              <a:off x="1174230" y="2250179"/>
              <a:ext cx="295973" cy="15337"/>
            </a:xfrm>
            <a:custGeom>
              <a:rect b="b" l="l" r="r" t="t"/>
              <a:pathLst>
                <a:path extrusionOk="0" fill="none" h="265" w="5114">
                  <a:moveTo>
                    <a:pt x="5114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5114" y="265"/>
                  </a:lnTo>
                  <a:lnTo>
                    <a:pt x="5114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" name="Google Shape;946;p40"/>
            <p:cNvSpPr/>
            <p:nvPr/>
          </p:nvSpPr>
          <p:spPr>
            <a:xfrm>
              <a:off x="1485480" y="2250179"/>
              <a:ext cx="295973" cy="15337"/>
            </a:xfrm>
            <a:custGeom>
              <a:rect b="b" l="l" r="r" t="t"/>
              <a:pathLst>
                <a:path extrusionOk="0" fill="none" h="265" w="5114">
                  <a:moveTo>
                    <a:pt x="5113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5113" y="265"/>
                  </a:lnTo>
                  <a:lnTo>
                    <a:pt x="5113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" name="Google Shape;947;p40"/>
            <p:cNvSpPr/>
            <p:nvPr/>
          </p:nvSpPr>
          <p:spPr>
            <a:xfrm>
              <a:off x="1796672" y="2250179"/>
              <a:ext cx="295973" cy="15337"/>
            </a:xfrm>
            <a:custGeom>
              <a:rect b="b" l="l" r="r" t="t"/>
              <a:pathLst>
                <a:path extrusionOk="0" fill="none" h="265" w="5114">
                  <a:moveTo>
                    <a:pt x="5113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5113" y="265"/>
                  </a:lnTo>
                  <a:lnTo>
                    <a:pt x="5113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" name="Google Shape;948;p40"/>
            <p:cNvSpPr/>
            <p:nvPr/>
          </p:nvSpPr>
          <p:spPr>
            <a:xfrm>
              <a:off x="2107865" y="2250179"/>
              <a:ext cx="295973" cy="15337"/>
            </a:xfrm>
            <a:custGeom>
              <a:rect b="b" l="l" r="r" t="t"/>
              <a:pathLst>
                <a:path extrusionOk="0" fill="none" h="265" w="5114">
                  <a:moveTo>
                    <a:pt x="5114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5114" y="265"/>
                  </a:lnTo>
                  <a:lnTo>
                    <a:pt x="5114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" name="Google Shape;949;p40"/>
            <p:cNvSpPr/>
            <p:nvPr/>
          </p:nvSpPr>
          <p:spPr>
            <a:xfrm>
              <a:off x="2419115" y="2250179"/>
              <a:ext cx="285729" cy="15337"/>
            </a:xfrm>
            <a:custGeom>
              <a:rect b="b" l="l" r="r" t="t"/>
              <a:pathLst>
                <a:path extrusionOk="0" fill="none" h="265" w="4937">
                  <a:moveTo>
                    <a:pt x="4937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4937" y="265"/>
                  </a:lnTo>
                  <a:lnTo>
                    <a:pt x="4937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" name="Google Shape;950;p40"/>
            <p:cNvSpPr/>
            <p:nvPr/>
          </p:nvSpPr>
          <p:spPr>
            <a:xfrm>
              <a:off x="1158951" y="2250179"/>
              <a:ext cx="15337" cy="15337"/>
            </a:xfrm>
            <a:custGeom>
              <a:rect b="b" l="l" r="r" t="t"/>
              <a:pathLst>
                <a:path extrusionOk="0" h="265" w="265">
                  <a:moveTo>
                    <a:pt x="0" y="0"/>
                  </a:move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" name="Google Shape;951;p40"/>
            <p:cNvSpPr/>
            <p:nvPr/>
          </p:nvSpPr>
          <p:spPr>
            <a:xfrm>
              <a:off x="1158951" y="2250179"/>
              <a:ext cx="15337" cy="15337"/>
            </a:xfrm>
            <a:custGeom>
              <a:rect b="b" l="l" r="r" t="t"/>
              <a:pathLst>
                <a:path extrusionOk="0" fill="none" h="265" w="265">
                  <a:moveTo>
                    <a:pt x="265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" name="Google Shape;952;p40"/>
            <p:cNvSpPr/>
            <p:nvPr/>
          </p:nvSpPr>
          <p:spPr>
            <a:xfrm>
              <a:off x="1470143" y="2250179"/>
              <a:ext cx="15395" cy="15337"/>
            </a:xfrm>
            <a:custGeom>
              <a:rect b="b" l="l" r="r" t="t"/>
              <a:pathLst>
                <a:path extrusionOk="0" h="265" w="266">
                  <a:moveTo>
                    <a:pt x="1" y="0"/>
                  </a:move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" name="Google Shape;953;p40"/>
            <p:cNvSpPr/>
            <p:nvPr/>
          </p:nvSpPr>
          <p:spPr>
            <a:xfrm>
              <a:off x="1470143" y="2250179"/>
              <a:ext cx="15395" cy="15337"/>
            </a:xfrm>
            <a:custGeom>
              <a:rect b="b" l="l" r="r" t="t"/>
              <a:pathLst>
                <a:path extrusionOk="0" fill="none" h="265" w="266">
                  <a:moveTo>
                    <a:pt x="265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" name="Google Shape;954;p40"/>
            <p:cNvSpPr/>
            <p:nvPr/>
          </p:nvSpPr>
          <p:spPr>
            <a:xfrm>
              <a:off x="1781393" y="2250179"/>
              <a:ext cx="15337" cy="15337"/>
            </a:xfrm>
            <a:custGeom>
              <a:rect b="b" l="l" r="r" t="t"/>
              <a:pathLst>
                <a:path extrusionOk="0" h="265" w="265">
                  <a:moveTo>
                    <a:pt x="0" y="0"/>
                  </a:move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" name="Google Shape;955;p40"/>
            <p:cNvSpPr/>
            <p:nvPr/>
          </p:nvSpPr>
          <p:spPr>
            <a:xfrm>
              <a:off x="1781393" y="2250179"/>
              <a:ext cx="15337" cy="15337"/>
            </a:xfrm>
            <a:custGeom>
              <a:rect b="b" l="l" r="r" t="t"/>
              <a:pathLst>
                <a:path extrusionOk="0" fill="none" h="265" w="265">
                  <a:moveTo>
                    <a:pt x="265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" name="Google Shape;956;p40"/>
            <p:cNvSpPr/>
            <p:nvPr/>
          </p:nvSpPr>
          <p:spPr>
            <a:xfrm>
              <a:off x="2092586" y="2250179"/>
              <a:ext cx="15337" cy="15337"/>
            </a:xfrm>
            <a:custGeom>
              <a:rect b="b" l="l" r="r" t="t"/>
              <a:pathLst>
                <a:path extrusionOk="0" h="265" w="265">
                  <a:moveTo>
                    <a:pt x="0" y="0"/>
                  </a:move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" name="Google Shape;957;p40"/>
            <p:cNvSpPr/>
            <p:nvPr/>
          </p:nvSpPr>
          <p:spPr>
            <a:xfrm>
              <a:off x="2092586" y="2250179"/>
              <a:ext cx="15337" cy="15337"/>
            </a:xfrm>
            <a:custGeom>
              <a:rect b="b" l="l" r="r" t="t"/>
              <a:pathLst>
                <a:path extrusionOk="0" fill="none" h="265" w="265">
                  <a:moveTo>
                    <a:pt x="265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" name="Google Shape;958;p40"/>
            <p:cNvSpPr/>
            <p:nvPr/>
          </p:nvSpPr>
          <p:spPr>
            <a:xfrm>
              <a:off x="2403778" y="2250179"/>
              <a:ext cx="15395" cy="15337"/>
            </a:xfrm>
            <a:custGeom>
              <a:rect b="b" l="l" r="r" t="t"/>
              <a:pathLst>
                <a:path extrusionOk="0" h="265" w="266">
                  <a:moveTo>
                    <a:pt x="1" y="0"/>
                  </a:move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" name="Google Shape;959;p40"/>
            <p:cNvSpPr/>
            <p:nvPr/>
          </p:nvSpPr>
          <p:spPr>
            <a:xfrm>
              <a:off x="2403778" y="2250179"/>
              <a:ext cx="15395" cy="15337"/>
            </a:xfrm>
            <a:custGeom>
              <a:rect b="b" l="l" r="r" t="t"/>
              <a:pathLst>
                <a:path extrusionOk="0" fill="none" h="265" w="266">
                  <a:moveTo>
                    <a:pt x="265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" name="Google Shape;960;p40"/>
            <p:cNvSpPr/>
            <p:nvPr/>
          </p:nvSpPr>
          <p:spPr>
            <a:xfrm>
              <a:off x="2704785" y="2250179"/>
              <a:ext cx="17941" cy="15337"/>
            </a:xfrm>
            <a:custGeom>
              <a:rect b="b" l="l" r="r" t="t"/>
              <a:pathLst>
                <a:path extrusionOk="0" h="265" w="310">
                  <a:moveTo>
                    <a:pt x="1" y="0"/>
                  </a:moveTo>
                  <a:lnTo>
                    <a:pt x="1" y="265"/>
                  </a:lnTo>
                  <a:lnTo>
                    <a:pt x="309" y="265"/>
                  </a:lnTo>
                  <a:lnTo>
                    <a:pt x="3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" name="Google Shape;961;p40"/>
            <p:cNvSpPr/>
            <p:nvPr/>
          </p:nvSpPr>
          <p:spPr>
            <a:xfrm>
              <a:off x="2704785" y="2250179"/>
              <a:ext cx="17941" cy="15337"/>
            </a:xfrm>
            <a:custGeom>
              <a:rect b="b" l="l" r="r" t="t"/>
              <a:pathLst>
                <a:path extrusionOk="0" fill="none" h="265" w="310">
                  <a:moveTo>
                    <a:pt x="309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309" y="265"/>
                  </a:lnTo>
                  <a:lnTo>
                    <a:pt x="309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" name="Google Shape;962;p40"/>
            <p:cNvSpPr/>
            <p:nvPr/>
          </p:nvSpPr>
          <p:spPr>
            <a:xfrm>
              <a:off x="1174230" y="2561371"/>
              <a:ext cx="1530620" cy="15337"/>
            </a:xfrm>
            <a:custGeom>
              <a:rect b="b" l="l" r="r" t="t"/>
              <a:pathLst>
                <a:path extrusionOk="0" h="265" w="26447">
                  <a:moveTo>
                    <a:pt x="1" y="0"/>
                  </a:moveTo>
                  <a:lnTo>
                    <a:pt x="1" y="265"/>
                  </a:lnTo>
                  <a:lnTo>
                    <a:pt x="5114" y="265"/>
                  </a:lnTo>
                  <a:lnTo>
                    <a:pt x="5114" y="0"/>
                  </a:lnTo>
                  <a:close/>
                  <a:moveTo>
                    <a:pt x="5378" y="0"/>
                  </a:moveTo>
                  <a:lnTo>
                    <a:pt x="5378" y="265"/>
                  </a:lnTo>
                  <a:lnTo>
                    <a:pt x="10491" y="265"/>
                  </a:lnTo>
                  <a:lnTo>
                    <a:pt x="10491" y="0"/>
                  </a:lnTo>
                  <a:close/>
                  <a:moveTo>
                    <a:pt x="10756" y="0"/>
                  </a:moveTo>
                  <a:lnTo>
                    <a:pt x="10756" y="265"/>
                  </a:lnTo>
                  <a:lnTo>
                    <a:pt x="15868" y="265"/>
                  </a:lnTo>
                  <a:lnTo>
                    <a:pt x="15868" y="0"/>
                  </a:lnTo>
                  <a:close/>
                  <a:moveTo>
                    <a:pt x="16133" y="0"/>
                  </a:moveTo>
                  <a:lnTo>
                    <a:pt x="16133" y="265"/>
                  </a:lnTo>
                  <a:lnTo>
                    <a:pt x="21246" y="265"/>
                  </a:lnTo>
                  <a:lnTo>
                    <a:pt x="21246" y="0"/>
                  </a:lnTo>
                  <a:close/>
                  <a:moveTo>
                    <a:pt x="21510" y="0"/>
                  </a:moveTo>
                  <a:lnTo>
                    <a:pt x="21510" y="265"/>
                  </a:lnTo>
                  <a:lnTo>
                    <a:pt x="26447" y="265"/>
                  </a:lnTo>
                  <a:lnTo>
                    <a:pt x="264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" name="Google Shape;963;p40"/>
            <p:cNvSpPr/>
            <p:nvPr/>
          </p:nvSpPr>
          <p:spPr>
            <a:xfrm>
              <a:off x="1174230" y="2561371"/>
              <a:ext cx="295973" cy="15337"/>
            </a:xfrm>
            <a:custGeom>
              <a:rect b="b" l="l" r="r" t="t"/>
              <a:pathLst>
                <a:path extrusionOk="0" fill="none" h="265" w="5114">
                  <a:moveTo>
                    <a:pt x="5114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5114" y="265"/>
                  </a:lnTo>
                  <a:lnTo>
                    <a:pt x="5114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" name="Google Shape;964;p40"/>
            <p:cNvSpPr/>
            <p:nvPr/>
          </p:nvSpPr>
          <p:spPr>
            <a:xfrm>
              <a:off x="1485480" y="2561371"/>
              <a:ext cx="295973" cy="15337"/>
            </a:xfrm>
            <a:custGeom>
              <a:rect b="b" l="l" r="r" t="t"/>
              <a:pathLst>
                <a:path extrusionOk="0" fill="none" h="265" w="5114">
                  <a:moveTo>
                    <a:pt x="5113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5113" y="265"/>
                  </a:lnTo>
                  <a:lnTo>
                    <a:pt x="5113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" name="Google Shape;965;p40"/>
            <p:cNvSpPr/>
            <p:nvPr/>
          </p:nvSpPr>
          <p:spPr>
            <a:xfrm>
              <a:off x="1796672" y="2561371"/>
              <a:ext cx="295973" cy="15337"/>
            </a:xfrm>
            <a:custGeom>
              <a:rect b="b" l="l" r="r" t="t"/>
              <a:pathLst>
                <a:path extrusionOk="0" fill="none" h="265" w="5114">
                  <a:moveTo>
                    <a:pt x="5113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5113" y="265"/>
                  </a:lnTo>
                  <a:lnTo>
                    <a:pt x="5113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" name="Google Shape;966;p40"/>
            <p:cNvSpPr/>
            <p:nvPr/>
          </p:nvSpPr>
          <p:spPr>
            <a:xfrm>
              <a:off x="2107865" y="2561371"/>
              <a:ext cx="295973" cy="15337"/>
            </a:xfrm>
            <a:custGeom>
              <a:rect b="b" l="l" r="r" t="t"/>
              <a:pathLst>
                <a:path extrusionOk="0" fill="none" h="265" w="5114">
                  <a:moveTo>
                    <a:pt x="5114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5114" y="265"/>
                  </a:lnTo>
                  <a:lnTo>
                    <a:pt x="5114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" name="Google Shape;967;p40"/>
            <p:cNvSpPr/>
            <p:nvPr/>
          </p:nvSpPr>
          <p:spPr>
            <a:xfrm>
              <a:off x="2419115" y="2561371"/>
              <a:ext cx="285729" cy="15337"/>
            </a:xfrm>
            <a:custGeom>
              <a:rect b="b" l="l" r="r" t="t"/>
              <a:pathLst>
                <a:path extrusionOk="0" fill="none" h="265" w="4937">
                  <a:moveTo>
                    <a:pt x="4937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4937" y="265"/>
                  </a:lnTo>
                  <a:lnTo>
                    <a:pt x="4937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" name="Google Shape;968;p40"/>
            <p:cNvSpPr/>
            <p:nvPr/>
          </p:nvSpPr>
          <p:spPr>
            <a:xfrm>
              <a:off x="1158951" y="2561371"/>
              <a:ext cx="15337" cy="15337"/>
            </a:xfrm>
            <a:custGeom>
              <a:rect b="b" l="l" r="r" t="t"/>
              <a:pathLst>
                <a:path extrusionOk="0" h="265" w="265">
                  <a:moveTo>
                    <a:pt x="0" y="0"/>
                  </a:move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" name="Google Shape;969;p40"/>
            <p:cNvSpPr/>
            <p:nvPr/>
          </p:nvSpPr>
          <p:spPr>
            <a:xfrm>
              <a:off x="1158951" y="2561371"/>
              <a:ext cx="15337" cy="15337"/>
            </a:xfrm>
            <a:custGeom>
              <a:rect b="b" l="l" r="r" t="t"/>
              <a:pathLst>
                <a:path extrusionOk="0" fill="none" h="265" w="265">
                  <a:moveTo>
                    <a:pt x="265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" name="Google Shape;970;p40"/>
            <p:cNvSpPr/>
            <p:nvPr/>
          </p:nvSpPr>
          <p:spPr>
            <a:xfrm>
              <a:off x="1470143" y="2561371"/>
              <a:ext cx="15395" cy="15337"/>
            </a:xfrm>
            <a:custGeom>
              <a:rect b="b" l="l" r="r" t="t"/>
              <a:pathLst>
                <a:path extrusionOk="0" h="265" w="266">
                  <a:moveTo>
                    <a:pt x="1" y="0"/>
                  </a:move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" name="Google Shape;971;p40"/>
            <p:cNvSpPr/>
            <p:nvPr/>
          </p:nvSpPr>
          <p:spPr>
            <a:xfrm>
              <a:off x="1470143" y="2561371"/>
              <a:ext cx="15395" cy="15337"/>
            </a:xfrm>
            <a:custGeom>
              <a:rect b="b" l="l" r="r" t="t"/>
              <a:pathLst>
                <a:path extrusionOk="0" fill="none" h="265" w="266">
                  <a:moveTo>
                    <a:pt x="265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" name="Google Shape;972;p40"/>
            <p:cNvSpPr/>
            <p:nvPr/>
          </p:nvSpPr>
          <p:spPr>
            <a:xfrm>
              <a:off x="1781393" y="2561371"/>
              <a:ext cx="15337" cy="15337"/>
            </a:xfrm>
            <a:custGeom>
              <a:rect b="b" l="l" r="r" t="t"/>
              <a:pathLst>
                <a:path extrusionOk="0" h="265" w="265">
                  <a:moveTo>
                    <a:pt x="0" y="0"/>
                  </a:move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" name="Google Shape;973;p40"/>
            <p:cNvSpPr/>
            <p:nvPr/>
          </p:nvSpPr>
          <p:spPr>
            <a:xfrm>
              <a:off x="1781393" y="2561371"/>
              <a:ext cx="15337" cy="15337"/>
            </a:xfrm>
            <a:custGeom>
              <a:rect b="b" l="l" r="r" t="t"/>
              <a:pathLst>
                <a:path extrusionOk="0" fill="none" h="265" w="265">
                  <a:moveTo>
                    <a:pt x="265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" name="Google Shape;974;p40"/>
            <p:cNvSpPr/>
            <p:nvPr/>
          </p:nvSpPr>
          <p:spPr>
            <a:xfrm>
              <a:off x="2092586" y="2561371"/>
              <a:ext cx="15337" cy="15337"/>
            </a:xfrm>
            <a:custGeom>
              <a:rect b="b" l="l" r="r" t="t"/>
              <a:pathLst>
                <a:path extrusionOk="0" h="265" w="265">
                  <a:moveTo>
                    <a:pt x="0" y="0"/>
                  </a:move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" name="Google Shape;975;p40"/>
            <p:cNvSpPr/>
            <p:nvPr/>
          </p:nvSpPr>
          <p:spPr>
            <a:xfrm>
              <a:off x="2092586" y="2561371"/>
              <a:ext cx="15337" cy="15337"/>
            </a:xfrm>
            <a:custGeom>
              <a:rect b="b" l="l" r="r" t="t"/>
              <a:pathLst>
                <a:path extrusionOk="0" fill="none" h="265" w="265">
                  <a:moveTo>
                    <a:pt x="265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" name="Google Shape;976;p40"/>
            <p:cNvSpPr/>
            <p:nvPr/>
          </p:nvSpPr>
          <p:spPr>
            <a:xfrm>
              <a:off x="2403778" y="2561371"/>
              <a:ext cx="15395" cy="15337"/>
            </a:xfrm>
            <a:custGeom>
              <a:rect b="b" l="l" r="r" t="t"/>
              <a:pathLst>
                <a:path extrusionOk="0" h="265" w="266">
                  <a:moveTo>
                    <a:pt x="1" y="0"/>
                  </a:move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" name="Google Shape;977;p40"/>
            <p:cNvSpPr/>
            <p:nvPr/>
          </p:nvSpPr>
          <p:spPr>
            <a:xfrm>
              <a:off x="2403778" y="2561371"/>
              <a:ext cx="15395" cy="15337"/>
            </a:xfrm>
            <a:custGeom>
              <a:rect b="b" l="l" r="r" t="t"/>
              <a:pathLst>
                <a:path extrusionOk="0" fill="none" h="265" w="266">
                  <a:moveTo>
                    <a:pt x="265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" name="Google Shape;978;p40"/>
            <p:cNvSpPr/>
            <p:nvPr/>
          </p:nvSpPr>
          <p:spPr>
            <a:xfrm>
              <a:off x="2704785" y="2561371"/>
              <a:ext cx="17941" cy="15337"/>
            </a:xfrm>
            <a:custGeom>
              <a:rect b="b" l="l" r="r" t="t"/>
              <a:pathLst>
                <a:path extrusionOk="0" h="265" w="310">
                  <a:moveTo>
                    <a:pt x="1" y="0"/>
                  </a:moveTo>
                  <a:lnTo>
                    <a:pt x="1" y="265"/>
                  </a:lnTo>
                  <a:lnTo>
                    <a:pt x="309" y="265"/>
                  </a:lnTo>
                  <a:lnTo>
                    <a:pt x="3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" name="Google Shape;979;p40"/>
            <p:cNvSpPr/>
            <p:nvPr/>
          </p:nvSpPr>
          <p:spPr>
            <a:xfrm>
              <a:off x="2704785" y="2561371"/>
              <a:ext cx="17941" cy="15337"/>
            </a:xfrm>
            <a:custGeom>
              <a:rect b="b" l="l" r="r" t="t"/>
              <a:pathLst>
                <a:path extrusionOk="0" fill="none" h="265" w="310">
                  <a:moveTo>
                    <a:pt x="309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309" y="265"/>
                  </a:lnTo>
                  <a:lnTo>
                    <a:pt x="309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" name="Google Shape;980;p40"/>
            <p:cNvSpPr/>
            <p:nvPr/>
          </p:nvSpPr>
          <p:spPr>
            <a:xfrm>
              <a:off x="1174230" y="2872563"/>
              <a:ext cx="1530620" cy="15395"/>
            </a:xfrm>
            <a:custGeom>
              <a:rect b="b" l="l" r="r" t="t"/>
              <a:pathLst>
                <a:path extrusionOk="0" h="266" w="26447">
                  <a:moveTo>
                    <a:pt x="1" y="1"/>
                  </a:moveTo>
                  <a:lnTo>
                    <a:pt x="1" y="265"/>
                  </a:lnTo>
                  <a:lnTo>
                    <a:pt x="5114" y="265"/>
                  </a:lnTo>
                  <a:lnTo>
                    <a:pt x="5114" y="1"/>
                  </a:lnTo>
                  <a:close/>
                  <a:moveTo>
                    <a:pt x="5378" y="1"/>
                  </a:moveTo>
                  <a:lnTo>
                    <a:pt x="5378" y="265"/>
                  </a:lnTo>
                  <a:lnTo>
                    <a:pt x="10491" y="265"/>
                  </a:lnTo>
                  <a:lnTo>
                    <a:pt x="10491" y="1"/>
                  </a:lnTo>
                  <a:close/>
                  <a:moveTo>
                    <a:pt x="10756" y="1"/>
                  </a:moveTo>
                  <a:lnTo>
                    <a:pt x="10756" y="265"/>
                  </a:lnTo>
                  <a:lnTo>
                    <a:pt x="15868" y="265"/>
                  </a:lnTo>
                  <a:lnTo>
                    <a:pt x="15868" y="1"/>
                  </a:lnTo>
                  <a:close/>
                  <a:moveTo>
                    <a:pt x="16133" y="1"/>
                  </a:moveTo>
                  <a:lnTo>
                    <a:pt x="16133" y="265"/>
                  </a:lnTo>
                  <a:lnTo>
                    <a:pt x="21246" y="265"/>
                  </a:lnTo>
                  <a:lnTo>
                    <a:pt x="21246" y="1"/>
                  </a:lnTo>
                  <a:close/>
                  <a:moveTo>
                    <a:pt x="21510" y="1"/>
                  </a:moveTo>
                  <a:lnTo>
                    <a:pt x="21510" y="265"/>
                  </a:lnTo>
                  <a:lnTo>
                    <a:pt x="26447" y="265"/>
                  </a:lnTo>
                  <a:lnTo>
                    <a:pt x="264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" name="Google Shape;981;p40"/>
            <p:cNvSpPr/>
            <p:nvPr/>
          </p:nvSpPr>
          <p:spPr>
            <a:xfrm>
              <a:off x="1158951" y="2872563"/>
              <a:ext cx="15337" cy="15395"/>
            </a:xfrm>
            <a:custGeom>
              <a:rect b="b" l="l" r="r" t="t"/>
              <a:pathLst>
                <a:path extrusionOk="0" h="266" w="265">
                  <a:moveTo>
                    <a:pt x="0" y="1"/>
                  </a:moveTo>
                  <a:lnTo>
                    <a:pt x="0" y="265"/>
                  </a:lnTo>
                  <a:lnTo>
                    <a:pt x="265" y="265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" name="Google Shape;982;p40"/>
            <p:cNvSpPr/>
            <p:nvPr/>
          </p:nvSpPr>
          <p:spPr>
            <a:xfrm>
              <a:off x="1158951" y="2872563"/>
              <a:ext cx="15337" cy="15395"/>
            </a:xfrm>
            <a:custGeom>
              <a:rect b="b" l="l" r="r" t="t"/>
              <a:pathLst>
                <a:path extrusionOk="0" fill="none" h="266" w="265">
                  <a:moveTo>
                    <a:pt x="265" y="1"/>
                  </a:moveTo>
                  <a:lnTo>
                    <a:pt x="0" y="1"/>
                  </a:lnTo>
                  <a:lnTo>
                    <a:pt x="0" y="265"/>
                  </a:lnTo>
                  <a:lnTo>
                    <a:pt x="265" y="265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" name="Google Shape;983;p40"/>
            <p:cNvSpPr/>
            <p:nvPr/>
          </p:nvSpPr>
          <p:spPr>
            <a:xfrm>
              <a:off x="1470143" y="2872563"/>
              <a:ext cx="15395" cy="15395"/>
            </a:xfrm>
            <a:custGeom>
              <a:rect b="b" l="l" r="r" t="t"/>
              <a:pathLst>
                <a:path extrusionOk="0" h="266" w="266">
                  <a:moveTo>
                    <a:pt x="1" y="1"/>
                  </a:moveTo>
                  <a:lnTo>
                    <a:pt x="1" y="265"/>
                  </a:lnTo>
                  <a:lnTo>
                    <a:pt x="265" y="265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" name="Google Shape;984;p40"/>
            <p:cNvSpPr/>
            <p:nvPr/>
          </p:nvSpPr>
          <p:spPr>
            <a:xfrm>
              <a:off x="1470143" y="2872563"/>
              <a:ext cx="15395" cy="15395"/>
            </a:xfrm>
            <a:custGeom>
              <a:rect b="b" l="l" r="r" t="t"/>
              <a:pathLst>
                <a:path extrusionOk="0" fill="none" h="266" w="266">
                  <a:moveTo>
                    <a:pt x="265" y="1"/>
                  </a:moveTo>
                  <a:lnTo>
                    <a:pt x="1" y="1"/>
                  </a:lnTo>
                  <a:lnTo>
                    <a:pt x="1" y="265"/>
                  </a:lnTo>
                  <a:lnTo>
                    <a:pt x="265" y="265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" name="Google Shape;985;p40"/>
            <p:cNvSpPr/>
            <p:nvPr/>
          </p:nvSpPr>
          <p:spPr>
            <a:xfrm>
              <a:off x="1781393" y="2872563"/>
              <a:ext cx="15337" cy="15395"/>
            </a:xfrm>
            <a:custGeom>
              <a:rect b="b" l="l" r="r" t="t"/>
              <a:pathLst>
                <a:path extrusionOk="0" h="266" w="265">
                  <a:moveTo>
                    <a:pt x="0" y="1"/>
                  </a:moveTo>
                  <a:lnTo>
                    <a:pt x="0" y="265"/>
                  </a:lnTo>
                  <a:lnTo>
                    <a:pt x="265" y="265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" name="Google Shape;986;p40"/>
            <p:cNvSpPr/>
            <p:nvPr/>
          </p:nvSpPr>
          <p:spPr>
            <a:xfrm>
              <a:off x="1781393" y="2872563"/>
              <a:ext cx="15337" cy="15395"/>
            </a:xfrm>
            <a:custGeom>
              <a:rect b="b" l="l" r="r" t="t"/>
              <a:pathLst>
                <a:path extrusionOk="0" fill="none" h="266" w="265">
                  <a:moveTo>
                    <a:pt x="265" y="1"/>
                  </a:moveTo>
                  <a:lnTo>
                    <a:pt x="0" y="1"/>
                  </a:lnTo>
                  <a:lnTo>
                    <a:pt x="0" y="265"/>
                  </a:lnTo>
                  <a:lnTo>
                    <a:pt x="265" y="265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" name="Google Shape;987;p40"/>
            <p:cNvSpPr/>
            <p:nvPr/>
          </p:nvSpPr>
          <p:spPr>
            <a:xfrm>
              <a:off x="2092586" y="2872563"/>
              <a:ext cx="15337" cy="15395"/>
            </a:xfrm>
            <a:custGeom>
              <a:rect b="b" l="l" r="r" t="t"/>
              <a:pathLst>
                <a:path extrusionOk="0" h="266" w="265">
                  <a:moveTo>
                    <a:pt x="0" y="1"/>
                  </a:moveTo>
                  <a:lnTo>
                    <a:pt x="0" y="265"/>
                  </a:lnTo>
                  <a:lnTo>
                    <a:pt x="265" y="265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" name="Google Shape;988;p40"/>
            <p:cNvSpPr/>
            <p:nvPr/>
          </p:nvSpPr>
          <p:spPr>
            <a:xfrm>
              <a:off x="2092586" y="2872563"/>
              <a:ext cx="15337" cy="15395"/>
            </a:xfrm>
            <a:custGeom>
              <a:rect b="b" l="l" r="r" t="t"/>
              <a:pathLst>
                <a:path extrusionOk="0" fill="none" h="266" w="265">
                  <a:moveTo>
                    <a:pt x="265" y="1"/>
                  </a:moveTo>
                  <a:lnTo>
                    <a:pt x="0" y="1"/>
                  </a:lnTo>
                  <a:lnTo>
                    <a:pt x="0" y="265"/>
                  </a:lnTo>
                  <a:lnTo>
                    <a:pt x="265" y="265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" name="Google Shape;989;p40"/>
            <p:cNvSpPr/>
            <p:nvPr/>
          </p:nvSpPr>
          <p:spPr>
            <a:xfrm>
              <a:off x="2403778" y="2872563"/>
              <a:ext cx="15395" cy="15395"/>
            </a:xfrm>
            <a:custGeom>
              <a:rect b="b" l="l" r="r" t="t"/>
              <a:pathLst>
                <a:path extrusionOk="0" h="266" w="266">
                  <a:moveTo>
                    <a:pt x="1" y="1"/>
                  </a:moveTo>
                  <a:lnTo>
                    <a:pt x="1" y="265"/>
                  </a:lnTo>
                  <a:lnTo>
                    <a:pt x="265" y="265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" name="Google Shape;990;p40"/>
            <p:cNvSpPr/>
            <p:nvPr/>
          </p:nvSpPr>
          <p:spPr>
            <a:xfrm>
              <a:off x="2403778" y="2872563"/>
              <a:ext cx="15395" cy="15395"/>
            </a:xfrm>
            <a:custGeom>
              <a:rect b="b" l="l" r="r" t="t"/>
              <a:pathLst>
                <a:path extrusionOk="0" fill="none" h="266" w="266">
                  <a:moveTo>
                    <a:pt x="265" y="1"/>
                  </a:moveTo>
                  <a:lnTo>
                    <a:pt x="1" y="1"/>
                  </a:lnTo>
                  <a:lnTo>
                    <a:pt x="1" y="265"/>
                  </a:lnTo>
                  <a:lnTo>
                    <a:pt x="265" y="265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" name="Google Shape;991;p40"/>
            <p:cNvSpPr/>
            <p:nvPr/>
          </p:nvSpPr>
          <p:spPr>
            <a:xfrm>
              <a:off x="2704785" y="2872563"/>
              <a:ext cx="17941" cy="15395"/>
            </a:xfrm>
            <a:custGeom>
              <a:rect b="b" l="l" r="r" t="t"/>
              <a:pathLst>
                <a:path extrusionOk="0" h="266" w="310">
                  <a:moveTo>
                    <a:pt x="1" y="1"/>
                  </a:moveTo>
                  <a:lnTo>
                    <a:pt x="1" y="265"/>
                  </a:lnTo>
                  <a:lnTo>
                    <a:pt x="309" y="265"/>
                  </a:lnTo>
                  <a:lnTo>
                    <a:pt x="30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" name="Google Shape;992;p40"/>
            <p:cNvSpPr/>
            <p:nvPr/>
          </p:nvSpPr>
          <p:spPr>
            <a:xfrm>
              <a:off x="2704785" y="2872563"/>
              <a:ext cx="17941" cy="15395"/>
            </a:xfrm>
            <a:custGeom>
              <a:rect b="b" l="l" r="r" t="t"/>
              <a:pathLst>
                <a:path extrusionOk="0" fill="none" h="266" w="310">
                  <a:moveTo>
                    <a:pt x="309" y="1"/>
                  </a:moveTo>
                  <a:lnTo>
                    <a:pt x="1" y="1"/>
                  </a:lnTo>
                  <a:lnTo>
                    <a:pt x="1" y="265"/>
                  </a:lnTo>
                  <a:lnTo>
                    <a:pt x="309" y="265"/>
                  </a:lnTo>
                  <a:lnTo>
                    <a:pt x="309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" name="Google Shape;993;p40"/>
            <p:cNvSpPr/>
            <p:nvPr/>
          </p:nvSpPr>
          <p:spPr>
            <a:xfrm>
              <a:off x="1174230" y="3183814"/>
              <a:ext cx="1530620" cy="15337"/>
            </a:xfrm>
            <a:custGeom>
              <a:rect b="b" l="l" r="r" t="t"/>
              <a:pathLst>
                <a:path extrusionOk="0" h="265" w="26447">
                  <a:moveTo>
                    <a:pt x="1" y="0"/>
                  </a:moveTo>
                  <a:lnTo>
                    <a:pt x="1" y="265"/>
                  </a:lnTo>
                  <a:lnTo>
                    <a:pt x="5114" y="265"/>
                  </a:lnTo>
                  <a:lnTo>
                    <a:pt x="5114" y="0"/>
                  </a:lnTo>
                  <a:close/>
                  <a:moveTo>
                    <a:pt x="5378" y="0"/>
                  </a:moveTo>
                  <a:lnTo>
                    <a:pt x="5378" y="265"/>
                  </a:lnTo>
                  <a:lnTo>
                    <a:pt x="10491" y="265"/>
                  </a:lnTo>
                  <a:lnTo>
                    <a:pt x="10491" y="0"/>
                  </a:lnTo>
                  <a:close/>
                  <a:moveTo>
                    <a:pt x="10756" y="0"/>
                  </a:moveTo>
                  <a:lnTo>
                    <a:pt x="10756" y="265"/>
                  </a:lnTo>
                  <a:lnTo>
                    <a:pt x="15868" y="265"/>
                  </a:lnTo>
                  <a:lnTo>
                    <a:pt x="15868" y="0"/>
                  </a:lnTo>
                  <a:close/>
                  <a:moveTo>
                    <a:pt x="16133" y="0"/>
                  </a:moveTo>
                  <a:lnTo>
                    <a:pt x="16133" y="265"/>
                  </a:lnTo>
                  <a:lnTo>
                    <a:pt x="21246" y="265"/>
                  </a:lnTo>
                  <a:lnTo>
                    <a:pt x="21246" y="0"/>
                  </a:lnTo>
                  <a:close/>
                  <a:moveTo>
                    <a:pt x="21510" y="0"/>
                  </a:moveTo>
                  <a:lnTo>
                    <a:pt x="21510" y="265"/>
                  </a:lnTo>
                  <a:lnTo>
                    <a:pt x="26447" y="265"/>
                  </a:lnTo>
                  <a:lnTo>
                    <a:pt x="264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" name="Google Shape;994;p40"/>
            <p:cNvSpPr/>
            <p:nvPr/>
          </p:nvSpPr>
          <p:spPr>
            <a:xfrm>
              <a:off x="1174230" y="3183814"/>
              <a:ext cx="295973" cy="15337"/>
            </a:xfrm>
            <a:custGeom>
              <a:rect b="b" l="l" r="r" t="t"/>
              <a:pathLst>
                <a:path extrusionOk="0" fill="none" h="265" w="5114">
                  <a:moveTo>
                    <a:pt x="5114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5114" y="265"/>
                  </a:lnTo>
                  <a:lnTo>
                    <a:pt x="5114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" name="Google Shape;995;p40"/>
            <p:cNvSpPr/>
            <p:nvPr/>
          </p:nvSpPr>
          <p:spPr>
            <a:xfrm>
              <a:off x="1485480" y="3183814"/>
              <a:ext cx="295973" cy="15337"/>
            </a:xfrm>
            <a:custGeom>
              <a:rect b="b" l="l" r="r" t="t"/>
              <a:pathLst>
                <a:path extrusionOk="0" fill="none" h="265" w="5114">
                  <a:moveTo>
                    <a:pt x="5113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5113" y="265"/>
                  </a:lnTo>
                  <a:lnTo>
                    <a:pt x="5113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" name="Google Shape;996;p40"/>
            <p:cNvSpPr/>
            <p:nvPr/>
          </p:nvSpPr>
          <p:spPr>
            <a:xfrm>
              <a:off x="1796672" y="3183814"/>
              <a:ext cx="295973" cy="15337"/>
            </a:xfrm>
            <a:custGeom>
              <a:rect b="b" l="l" r="r" t="t"/>
              <a:pathLst>
                <a:path extrusionOk="0" fill="none" h="265" w="5114">
                  <a:moveTo>
                    <a:pt x="5113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5113" y="265"/>
                  </a:lnTo>
                  <a:lnTo>
                    <a:pt x="5113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" name="Google Shape;997;p40"/>
            <p:cNvSpPr/>
            <p:nvPr/>
          </p:nvSpPr>
          <p:spPr>
            <a:xfrm>
              <a:off x="2107865" y="3183814"/>
              <a:ext cx="295973" cy="15337"/>
            </a:xfrm>
            <a:custGeom>
              <a:rect b="b" l="l" r="r" t="t"/>
              <a:pathLst>
                <a:path extrusionOk="0" fill="none" h="265" w="5114">
                  <a:moveTo>
                    <a:pt x="5114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5114" y="265"/>
                  </a:lnTo>
                  <a:lnTo>
                    <a:pt x="5114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" name="Google Shape;998;p40"/>
            <p:cNvSpPr/>
            <p:nvPr/>
          </p:nvSpPr>
          <p:spPr>
            <a:xfrm>
              <a:off x="2419115" y="3183814"/>
              <a:ext cx="285729" cy="15337"/>
            </a:xfrm>
            <a:custGeom>
              <a:rect b="b" l="l" r="r" t="t"/>
              <a:pathLst>
                <a:path extrusionOk="0" fill="none" h="265" w="4937">
                  <a:moveTo>
                    <a:pt x="4937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4937" y="265"/>
                  </a:lnTo>
                  <a:lnTo>
                    <a:pt x="4937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" name="Google Shape;999;p40"/>
            <p:cNvSpPr/>
            <p:nvPr/>
          </p:nvSpPr>
          <p:spPr>
            <a:xfrm>
              <a:off x="1158951" y="3183814"/>
              <a:ext cx="15337" cy="15337"/>
            </a:xfrm>
            <a:custGeom>
              <a:rect b="b" l="l" r="r" t="t"/>
              <a:pathLst>
                <a:path extrusionOk="0" h="265" w="265">
                  <a:moveTo>
                    <a:pt x="0" y="0"/>
                  </a:move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" name="Google Shape;1000;p40"/>
            <p:cNvSpPr/>
            <p:nvPr/>
          </p:nvSpPr>
          <p:spPr>
            <a:xfrm>
              <a:off x="1158951" y="3183814"/>
              <a:ext cx="15337" cy="15337"/>
            </a:xfrm>
            <a:custGeom>
              <a:rect b="b" l="l" r="r" t="t"/>
              <a:pathLst>
                <a:path extrusionOk="0" fill="none" h="265" w="265">
                  <a:moveTo>
                    <a:pt x="265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" name="Google Shape;1001;p40"/>
            <p:cNvSpPr/>
            <p:nvPr/>
          </p:nvSpPr>
          <p:spPr>
            <a:xfrm>
              <a:off x="1470143" y="3183814"/>
              <a:ext cx="15395" cy="15337"/>
            </a:xfrm>
            <a:custGeom>
              <a:rect b="b" l="l" r="r" t="t"/>
              <a:pathLst>
                <a:path extrusionOk="0" h="265" w="266">
                  <a:moveTo>
                    <a:pt x="1" y="0"/>
                  </a:move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" name="Google Shape;1002;p40"/>
            <p:cNvSpPr/>
            <p:nvPr/>
          </p:nvSpPr>
          <p:spPr>
            <a:xfrm>
              <a:off x="1470143" y="3183814"/>
              <a:ext cx="15395" cy="15337"/>
            </a:xfrm>
            <a:custGeom>
              <a:rect b="b" l="l" r="r" t="t"/>
              <a:pathLst>
                <a:path extrusionOk="0" fill="none" h="265" w="266">
                  <a:moveTo>
                    <a:pt x="265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" name="Google Shape;1003;p40"/>
            <p:cNvSpPr/>
            <p:nvPr/>
          </p:nvSpPr>
          <p:spPr>
            <a:xfrm>
              <a:off x="1781393" y="3183814"/>
              <a:ext cx="15337" cy="15337"/>
            </a:xfrm>
            <a:custGeom>
              <a:rect b="b" l="l" r="r" t="t"/>
              <a:pathLst>
                <a:path extrusionOk="0" h="265" w="265">
                  <a:moveTo>
                    <a:pt x="0" y="0"/>
                  </a:move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" name="Google Shape;1004;p40"/>
            <p:cNvSpPr/>
            <p:nvPr/>
          </p:nvSpPr>
          <p:spPr>
            <a:xfrm>
              <a:off x="1781393" y="3183814"/>
              <a:ext cx="15337" cy="15337"/>
            </a:xfrm>
            <a:custGeom>
              <a:rect b="b" l="l" r="r" t="t"/>
              <a:pathLst>
                <a:path extrusionOk="0" fill="none" h="265" w="265">
                  <a:moveTo>
                    <a:pt x="265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" name="Google Shape;1005;p40"/>
            <p:cNvSpPr/>
            <p:nvPr/>
          </p:nvSpPr>
          <p:spPr>
            <a:xfrm>
              <a:off x="2092586" y="3183814"/>
              <a:ext cx="15337" cy="15337"/>
            </a:xfrm>
            <a:custGeom>
              <a:rect b="b" l="l" r="r" t="t"/>
              <a:pathLst>
                <a:path extrusionOk="0" h="265" w="265">
                  <a:moveTo>
                    <a:pt x="0" y="0"/>
                  </a:move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" name="Google Shape;1006;p40"/>
            <p:cNvSpPr/>
            <p:nvPr/>
          </p:nvSpPr>
          <p:spPr>
            <a:xfrm>
              <a:off x="2092586" y="3183814"/>
              <a:ext cx="15337" cy="15337"/>
            </a:xfrm>
            <a:custGeom>
              <a:rect b="b" l="l" r="r" t="t"/>
              <a:pathLst>
                <a:path extrusionOk="0" fill="none" h="265" w="265">
                  <a:moveTo>
                    <a:pt x="265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" name="Google Shape;1007;p40"/>
            <p:cNvSpPr/>
            <p:nvPr/>
          </p:nvSpPr>
          <p:spPr>
            <a:xfrm>
              <a:off x="2403778" y="3183814"/>
              <a:ext cx="15395" cy="15337"/>
            </a:xfrm>
            <a:custGeom>
              <a:rect b="b" l="l" r="r" t="t"/>
              <a:pathLst>
                <a:path extrusionOk="0" h="265" w="266">
                  <a:moveTo>
                    <a:pt x="1" y="0"/>
                  </a:move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" name="Google Shape;1008;p40"/>
            <p:cNvSpPr/>
            <p:nvPr/>
          </p:nvSpPr>
          <p:spPr>
            <a:xfrm>
              <a:off x="2403778" y="3183814"/>
              <a:ext cx="15395" cy="15337"/>
            </a:xfrm>
            <a:custGeom>
              <a:rect b="b" l="l" r="r" t="t"/>
              <a:pathLst>
                <a:path extrusionOk="0" fill="none" h="265" w="266">
                  <a:moveTo>
                    <a:pt x="265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" name="Google Shape;1009;p40"/>
            <p:cNvSpPr/>
            <p:nvPr/>
          </p:nvSpPr>
          <p:spPr>
            <a:xfrm>
              <a:off x="2704785" y="3183814"/>
              <a:ext cx="17941" cy="15337"/>
            </a:xfrm>
            <a:custGeom>
              <a:rect b="b" l="l" r="r" t="t"/>
              <a:pathLst>
                <a:path extrusionOk="0" h="265" w="310">
                  <a:moveTo>
                    <a:pt x="1" y="0"/>
                  </a:moveTo>
                  <a:lnTo>
                    <a:pt x="1" y="265"/>
                  </a:lnTo>
                  <a:lnTo>
                    <a:pt x="309" y="265"/>
                  </a:lnTo>
                  <a:lnTo>
                    <a:pt x="3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" name="Google Shape;1010;p40"/>
            <p:cNvSpPr/>
            <p:nvPr/>
          </p:nvSpPr>
          <p:spPr>
            <a:xfrm>
              <a:off x="2704785" y="3183814"/>
              <a:ext cx="17941" cy="15337"/>
            </a:xfrm>
            <a:custGeom>
              <a:rect b="b" l="l" r="r" t="t"/>
              <a:pathLst>
                <a:path extrusionOk="0" fill="none" h="265" w="310">
                  <a:moveTo>
                    <a:pt x="309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309" y="265"/>
                  </a:lnTo>
                  <a:lnTo>
                    <a:pt x="309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" name="Google Shape;1011;p40"/>
            <p:cNvSpPr/>
            <p:nvPr/>
          </p:nvSpPr>
          <p:spPr>
            <a:xfrm>
              <a:off x="1174230" y="3495006"/>
              <a:ext cx="1530620" cy="15337"/>
            </a:xfrm>
            <a:custGeom>
              <a:rect b="b" l="l" r="r" t="t"/>
              <a:pathLst>
                <a:path extrusionOk="0" h="265" w="26447">
                  <a:moveTo>
                    <a:pt x="1" y="1"/>
                  </a:moveTo>
                  <a:lnTo>
                    <a:pt x="1" y="265"/>
                  </a:lnTo>
                  <a:lnTo>
                    <a:pt x="5114" y="265"/>
                  </a:lnTo>
                  <a:lnTo>
                    <a:pt x="5114" y="1"/>
                  </a:lnTo>
                  <a:close/>
                  <a:moveTo>
                    <a:pt x="5378" y="1"/>
                  </a:moveTo>
                  <a:lnTo>
                    <a:pt x="5378" y="265"/>
                  </a:lnTo>
                  <a:lnTo>
                    <a:pt x="10491" y="265"/>
                  </a:lnTo>
                  <a:lnTo>
                    <a:pt x="10491" y="1"/>
                  </a:lnTo>
                  <a:close/>
                  <a:moveTo>
                    <a:pt x="10756" y="1"/>
                  </a:moveTo>
                  <a:lnTo>
                    <a:pt x="10756" y="265"/>
                  </a:lnTo>
                  <a:lnTo>
                    <a:pt x="15868" y="265"/>
                  </a:lnTo>
                  <a:lnTo>
                    <a:pt x="15868" y="1"/>
                  </a:lnTo>
                  <a:close/>
                  <a:moveTo>
                    <a:pt x="16133" y="1"/>
                  </a:moveTo>
                  <a:lnTo>
                    <a:pt x="16133" y="265"/>
                  </a:lnTo>
                  <a:lnTo>
                    <a:pt x="21246" y="265"/>
                  </a:lnTo>
                  <a:lnTo>
                    <a:pt x="21246" y="1"/>
                  </a:lnTo>
                  <a:close/>
                  <a:moveTo>
                    <a:pt x="21510" y="1"/>
                  </a:moveTo>
                  <a:lnTo>
                    <a:pt x="21510" y="265"/>
                  </a:lnTo>
                  <a:lnTo>
                    <a:pt x="26447" y="265"/>
                  </a:lnTo>
                  <a:lnTo>
                    <a:pt x="264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" name="Google Shape;1012;p40"/>
            <p:cNvSpPr/>
            <p:nvPr/>
          </p:nvSpPr>
          <p:spPr>
            <a:xfrm>
              <a:off x="1174230" y="3495006"/>
              <a:ext cx="295973" cy="15337"/>
            </a:xfrm>
            <a:custGeom>
              <a:rect b="b" l="l" r="r" t="t"/>
              <a:pathLst>
                <a:path extrusionOk="0" fill="none" h="265" w="5114">
                  <a:moveTo>
                    <a:pt x="5114" y="1"/>
                  </a:moveTo>
                  <a:lnTo>
                    <a:pt x="1" y="1"/>
                  </a:lnTo>
                  <a:lnTo>
                    <a:pt x="1" y="265"/>
                  </a:lnTo>
                  <a:lnTo>
                    <a:pt x="5114" y="265"/>
                  </a:lnTo>
                  <a:lnTo>
                    <a:pt x="5114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" name="Google Shape;1013;p40"/>
            <p:cNvSpPr/>
            <p:nvPr/>
          </p:nvSpPr>
          <p:spPr>
            <a:xfrm>
              <a:off x="1485480" y="3495006"/>
              <a:ext cx="295973" cy="15337"/>
            </a:xfrm>
            <a:custGeom>
              <a:rect b="b" l="l" r="r" t="t"/>
              <a:pathLst>
                <a:path extrusionOk="0" fill="none" h="265" w="5114">
                  <a:moveTo>
                    <a:pt x="5113" y="1"/>
                  </a:moveTo>
                  <a:lnTo>
                    <a:pt x="0" y="1"/>
                  </a:lnTo>
                  <a:lnTo>
                    <a:pt x="0" y="265"/>
                  </a:lnTo>
                  <a:lnTo>
                    <a:pt x="5113" y="265"/>
                  </a:lnTo>
                  <a:lnTo>
                    <a:pt x="5113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" name="Google Shape;1014;p40"/>
            <p:cNvSpPr/>
            <p:nvPr/>
          </p:nvSpPr>
          <p:spPr>
            <a:xfrm>
              <a:off x="1796672" y="3495006"/>
              <a:ext cx="295973" cy="15337"/>
            </a:xfrm>
            <a:custGeom>
              <a:rect b="b" l="l" r="r" t="t"/>
              <a:pathLst>
                <a:path extrusionOk="0" fill="none" h="265" w="5114">
                  <a:moveTo>
                    <a:pt x="5113" y="1"/>
                  </a:moveTo>
                  <a:lnTo>
                    <a:pt x="1" y="1"/>
                  </a:lnTo>
                  <a:lnTo>
                    <a:pt x="1" y="265"/>
                  </a:lnTo>
                  <a:lnTo>
                    <a:pt x="5113" y="265"/>
                  </a:lnTo>
                  <a:lnTo>
                    <a:pt x="5113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" name="Google Shape;1015;p40"/>
            <p:cNvSpPr/>
            <p:nvPr/>
          </p:nvSpPr>
          <p:spPr>
            <a:xfrm>
              <a:off x="2107865" y="3495006"/>
              <a:ext cx="295973" cy="15337"/>
            </a:xfrm>
            <a:custGeom>
              <a:rect b="b" l="l" r="r" t="t"/>
              <a:pathLst>
                <a:path extrusionOk="0" fill="none" h="265" w="5114">
                  <a:moveTo>
                    <a:pt x="5114" y="1"/>
                  </a:moveTo>
                  <a:lnTo>
                    <a:pt x="1" y="1"/>
                  </a:lnTo>
                  <a:lnTo>
                    <a:pt x="1" y="265"/>
                  </a:lnTo>
                  <a:lnTo>
                    <a:pt x="5114" y="265"/>
                  </a:lnTo>
                  <a:lnTo>
                    <a:pt x="5114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" name="Google Shape;1016;p40"/>
            <p:cNvSpPr/>
            <p:nvPr/>
          </p:nvSpPr>
          <p:spPr>
            <a:xfrm>
              <a:off x="2419115" y="3495006"/>
              <a:ext cx="285729" cy="15337"/>
            </a:xfrm>
            <a:custGeom>
              <a:rect b="b" l="l" r="r" t="t"/>
              <a:pathLst>
                <a:path extrusionOk="0" fill="none" h="265" w="4937">
                  <a:moveTo>
                    <a:pt x="4937" y="1"/>
                  </a:moveTo>
                  <a:lnTo>
                    <a:pt x="0" y="1"/>
                  </a:lnTo>
                  <a:lnTo>
                    <a:pt x="0" y="265"/>
                  </a:lnTo>
                  <a:lnTo>
                    <a:pt x="4937" y="265"/>
                  </a:lnTo>
                  <a:lnTo>
                    <a:pt x="4937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" name="Google Shape;1017;p40"/>
            <p:cNvSpPr/>
            <p:nvPr/>
          </p:nvSpPr>
          <p:spPr>
            <a:xfrm>
              <a:off x="1158951" y="3495006"/>
              <a:ext cx="15337" cy="15337"/>
            </a:xfrm>
            <a:custGeom>
              <a:rect b="b" l="l" r="r" t="t"/>
              <a:pathLst>
                <a:path extrusionOk="0" h="265" w="265">
                  <a:moveTo>
                    <a:pt x="0" y="1"/>
                  </a:moveTo>
                  <a:lnTo>
                    <a:pt x="0" y="265"/>
                  </a:lnTo>
                  <a:lnTo>
                    <a:pt x="265" y="265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" name="Google Shape;1018;p40"/>
            <p:cNvSpPr/>
            <p:nvPr/>
          </p:nvSpPr>
          <p:spPr>
            <a:xfrm>
              <a:off x="1158951" y="3495006"/>
              <a:ext cx="15337" cy="15337"/>
            </a:xfrm>
            <a:custGeom>
              <a:rect b="b" l="l" r="r" t="t"/>
              <a:pathLst>
                <a:path extrusionOk="0" fill="none" h="265" w="265">
                  <a:moveTo>
                    <a:pt x="265" y="1"/>
                  </a:moveTo>
                  <a:lnTo>
                    <a:pt x="0" y="1"/>
                  </a:lnTo>
                  <a:lnTo>
                    <a:pt x="0" y="265"/>
                  </a:lnTo>
                  <a:lnTo>
                    <a:pt x="265" y="265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" name="Google Shape;1019;p40"/>
            <p:cNvSpPr/>
            <p:nvPr/>
          </p:nvSpPr>
          <p:spPr>
            <a:xfrm>
              <a:off x="1470143" y="3495006"/>
              <a:ext cx="15395" cy="15337"/>
            </a:xfrm>
            <a:custGeom>
              <a:rect b="b" l="l" r="r" t="t"/>
              <a:pathLst>
                <a:path extrusionOk="0" h="265" w="266">
                  <a:moveTo>
                    <a:pt x="1" y="1"/>
                  </a:moveTo>
                  <a:lnTo>
                    <a:pt x="1" y="265"/>
                  </a:lnTo>
                  <a:lnTo>
                    <a:pt x="265" y="265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" name="Google Shape;1020;p40"/>
            <p:cNvSpPr/>
            <p:nvPr/>
          </p:nvSpPr>
          <p:spPr>
            <a:xfrm>
              <a:off x="1470143" y="3495006"/>
              <a:ext cx="15395" cy="15337"/>
            </a:xfrm>
            <a:custGeom>
              <a:rect b="b" l="l" r="r" t="t"/>
              <a:pathLst>
                <a:path extrusionOk="0" fill="none" h="265" w="266">
                  <a:moveTo>
                    <a:pt x="265" y="1"/>
                  </a:moveTo>
                  <a:lnTo>
                    <a:pt x="1" y="1"/>
                  </a:lnTo>
                  <a:lnTo>
                    <a:pt x="1" y="265"/>
                  </a:lnTo>
                  <a:lnTo>
                    <a:pt x="265" y="265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" name="Google Shape;1021;p40"/>
            <p:cNvSpPr/>
            <p:nvPr/>
          </p:nvSpPr>
          <p:spPr>
            <a:xfrm>
              <a:off x="1781393" y="3495006"/>
              <a:ext cx="15337" cy="15337"/>
            </a:xfrm>
            <a:custGeom>
              <a:rect b="b" l="l" r="r" t="t"/>
              <a:pathLst>
                <a:path extrusionOk="0" h="265" w="265">
                  <a:moveTo>
                    <a:pt x="0" y="1"/>
                  </a:moveTo>
                  <a:lnTo>
                    <a:pt x="0" y="265"/>
                  </a:lnTo>
                  <a:lnTo>
                    <a:pt x="265" y="265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" name="Google Shape;1022;p40"/>
            <p:cNvSpPr/>
            <p:nvPr/>
          </p:nvSpPr>
          <p:spPr>
            <a:xfrm>
              <a:off x="1781393" y="3495006"/>
              <a:ext cx="15337" cy="15337"/>
            </a:xfrm>
            <a:custGeom>
              <a:rect b="b" l="l" r="r" t="t"/>
              <a:pathLst>
                <a:path extrusionOk="0" fill="none" h="265" w="265">
                  <a:moveTo>
                    <a:pt x="265" y="1"/>
                  </a:moveTo>
                  <a:lnTo>
                    <a:pt x="0" y="1"/>
                  </a:lnTo>
                  <a:lnTo>
                    <a:pt x="0" y="265"/>
                  </a:lnTo>
                  <a:lnTo>
                    <a:pt x="265" y="265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" name="Google Shape;1023;p40"/>
            <p:cNvSpPr/>
            <p:nvPr/>
          </p:nvSpPr>
          <p:spPr>
            <a:xfrm>
              <a:off x="2092586" y="3495006"/>
              <a:ext cx="15337" cy="15337"/>
            </a:xfrm>
            <a:custGeom>
              <a:rect b="b" l="l" r="r" t="t"/>
              <a:pathLst>
                <a:path extrusionOk="0" h="265" w="265">
                  <a:moveTo>
                    <a:pt x="0" y="1"/>
                  </a:moveTo>
                  <a:lnTo>
                    <a:pt x="0" y="265"/>
                  </a:lnTo>
                  <a:lnTo>
                    <a:pt x="265" y="265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" name="Google Shape;1024;p40"/>
            <p:cNvSpPr/>
            <p:nvPr/>
          </p:nvSpPr>
          <p:spPr>
            <a:xfrm>
              <a:off x="2092586" y="3495006"/>
              <a:ext cx="15337" cy="15337"/>
            </a:xfrm>
            <a:custGeom>
              <a:rect b="b" l="l" r="r" t="t"/>
              <a:pathLst>
                <a:path extrusionOk="0" fill="none" h="265" w="265">
                  <a:moveTo>
                    <a:pt x="265" y="1"/>
                  </a:moveTo>
                  <a:lnTo>
                    <a:pt x="0" y="1"/>
                  </a:lnTo>
                  <a:lnTo>
                    <a:pt x="0" y="265"/>
                  </a:lnTo>
                  <a:lnTo>
                    <a:pt x="265" y="265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" name="Google Shape;1025;p40"/>
            <p:cNvSpPr/>
            <p:nvPr/>
          </p:nvSpPr>
          <p:spPr>
            <a:xfrm>
              <a:off x="2403778" y="3495006"/>
              <a:ext cx="15395" cy="15337"/>
            </a:xfrm>
            <a:custGeom>
              <a:rect b="b" l="l" r="r" t="t"/>
              <a:pathLst>
                <a:path extrusionOk="0" h="265" w="266">
                  <a:moveTo>
                    <a:pt x="1" y="1"/>
                  </a:moveTo>
                  <a:lnTo>
                    <a:pt x="1" y="265"/>
                  </a:lnTo>
                  <a:lnTo>
                    <a:pt x="265" y="265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" name="Google Shape;1026;p40"/>
            <p:cNvSpPr/>
            <p:nvPr/>
          </p:nvSpPr>
          <p:spPr>
            <a:xfrm>
              <a:off x="2403778" y="3495006"/>
              <a:ext cx="15395" cy="15337"/>
            </a:xfrm>
            <a:custGeom>
              <a:rect b="b" l="l" r="r" t="t"/>
              <a:pathLst>
                <a:path extrusionOk="0" fill="none" h="265" w="266">
                  <a:moveTo>
                    <a:pt x="265" y="1"/>
                  </a:moveTo>
                  <a:lnTo>
                    <a:pt x="1" y="1"/>
                  </a:lnTo>
                  <a:lnTo>
                    <a:pt x="1" y="265"/>
                  </a:lnTo>
                  <a:lnTo>
                    <a:pt x="265" y="265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" name="Google Shape;1027;p40"/>
            <p:cNvSpPr/>
            <p:nvPr/>
          </p:nvSpPr>
          <p:spPr>
            <a:xfrm>
              <a:off x="2704785" y="3495006"/>
              <a:ext cx="17941" cy="15337"/>
            </a:xfrm>
            <a:custGeom>
              <a:rect b="b" l="l" r="r" t="t"/>
              <a:pathLst>
                <a:path extrusionOk="0" h="265" w="310">
                  <a:moveTo>
                    <a:pt x="1" y="1"/>
                  </a:moveTo>
                  <a:lnTo>
                    <a:pt x="1" y="265"/>
                  </a:lnTo>
                  <a:lnTo>
                    <a:pt x="309" y="265"/>
                  </a:lnTo>
                  <a:lnTo>
                    <a:pt x="30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" name="Google Shape;1028;p40"/>
            <p:cNvSpPr/>
            <p:nvPr/>
          </p:nvSpPr>
          <p:spPr>
            <a:xfrm>
              <a:off x="2704785" y="3495006"/>
              <a:ext cx="17941" cy="15337"/>
            </a:xfrm>
            <a:custGeom>
              <a:rect b="b" l="l" r="r" t="t"/>
              <a:pathLst>
                <a:path extrusionOk="0" fill="none" h="265" w="310">
                  <a:moveTo>
                    <a:pt x="309" y="1"/>
                  </a:moveTo>
                  <a:lnTo>
                    <a:pt x="1" y="1"/>
                  </a:lnTo>
                  <a:lnTo>
                    <a:pt x="1" y="265"/>
                  </a:lnTo>
                  <a:lnTo>
                    <a:pt x="309" y="265"/>
                  </a:lnTo>
                  <a:lnTo>
                    <a:pt x="309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" name="Google Shape;1029;p40"/>
            <p:cNvSpPr/>
            <p:nvPr/>
          </p:nvSpPr>
          <p:spPr>
            <a:xfrm>
              <a:off x="1174230" y="3806199"/>
              <a:ext cx="1530620" cy="15395"/>
            </a:xfrm>
            <a:custGeom>
              <a:rect b="b" l="l" r="r" t="t"/>
              <a:pathLst>
                <a:path extrusionOk="0" h="266" w="26447">
                  <a:moveTo>
                    <a:pt x="1" y="1"/>
                  </a:moveTo>
                  <a:lnTo>
                    <a:pt x="1" y="265"/>
                  </a:lnTo>
                  <a:lnTo>
                    <a:pt x="5114" y="265"/>
                  </a:lnTo>
                  <a:lnTo>
                    <a:pt x="5114" y="1"/>
                  </a:lnTo>
                  <a:close/>
                  <a:moveTo>
                    <a:pt x="5378" y="1"/>
                  </a:moveTo>
                  <a:lnTo>
                    <a:pt x="5378" y="265"/>
                  </a:lnTo>
                  <a:lnTo>
                    <a:pt x="10491" y="265"/>
                  </a:lnTo>
                  <a:lnTo>
                    <a:pt x="10491" y="1"/>
                  </a:lnTo>
                  <a:close/>
                  <a:moveTo>
                    <a:pt x="10756" y="1"/>
                  </a:moveTo>
                  <a:lnTo>
                    <a:pt x="10756" y="265"/>
                  </a:lnTo>
                  <a:lnTo>
                    <a:pt x="15868" y="265"/>
                  </a:lnTo>
                  <a:lnTo>
                    <a:pt x="15868" y="1"/>
                  </a:lnTo>
                  <a:close/>
                  <a:moveTo>
                    <a:pt x="16133" y="1"/>
                  </a:moveTo>
                  <a:lnTo>
                    <a:pt x="16133" y="265"/>
                  </a:lnTo>
                  <a:lnTo>
                    <a:pt x="21246" y="265"/>
                  </a:lnTo>
                  <a:lnTo>
                    <a:pt x="21246" y="1"/>
                  </a:lnTo>
                  <a:close/>
                  <a:moveTo>
                    <a:pt x="21510" y="1"/>
                  </a:moveTo>
                  <a:lnTo>
                    <a:pt x="21510" y="265"/>
                  </a:lnTo>
                  <a:lnTo>
                    <a:pt x="26447" y="265"/>
                  </a:lnTo>
                  <a:lnTo>
                    <a:pt x="264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" name="Google Shape;1030;p40"/>
            <p:cNvSpPr/>
            <p:nvPr/>
          </p:nvSpPr>
          <p:spPr>
            <a:xfrm>
              <a:off x="1174230" y="3806199"/>
              <a:ext cx="295973" cy="15395"/>
            </a:xfrm>
            <a:custGeom>
              <a:rect b="b" l="l" r="r" t="t"/>
              <a:pathLst>
                <a:path extrusionOk="0" fill="none" h="266" w="5114">
                  <a:moveTo>
                    <a:pt x="5114" y="1"/>
                  </a:moveTo>
                  <a:lnTo>
                    <a:pt x="1" y="1"/>
                  </a:lnTo>
                  <a:lnTo>
                    <a:pt x="1" y="265"/>
                  </a:lnTo>
                  <a:lnTo>
                    <a:pt x="5114" y="265"/>
                  </a:lnTo>
                  <a:lnTo>
                    <a:pt x="5114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" name="Google Shape;1031;p40"/>
            <p:cNvSpPr/>
            <p:nvPr/>
          </p:nvSpPr>
          <p:spPr>
            <a:xfrm>
              <a:off x="1485480" y="3806199"/>
              <a:ext cx="295973" cy="15395"/>
            </a:xfrm>
            <a:custGeom>
              <a:rect b="b" l="l" r="r" t="t"/>
              <a:pathLst>
                <a:path extrusionOk="0" fill="none" h="266" w="5114">
                  <a:moveTo>
                    <a:pt x="5113" y="1"/>
                  </a:moveTo>
                  <a:lnTo>
                    <a:pt x="0" y="1"/>
                  </a:lnTo>
                  <a:lnTo>
                    <a:pt x="0" y="265"/>
                  </a:lnTo>
                  <a:lnTo>
                    <a:pt x="5113" y="265"/>
                  </a:lnTo>
                  <a:lnTo>
                    <a:pt x="5113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" name="Google Shape;1032;p40"/>
            <p:cNvSpPr/>
            <p:nvPr/>
          </p:nvSpPr>
          <p:spPr>
            <a:xfrm>
              <a:off x="1796672" y="3806199"/>
              <a:ext cx="295973" cy="15395"/>
            </a:xfrm>
            <a:custGeom>
              <a:rect b="b" l="l" r="r" t="t"/>
              <a:pathLst>
                <a:path extrusionOk="0" fill="none" h="266" w="5114">
                  <a:moveTo>
                    <a:pt x="5113" y="1"/>
                  </a:moveTo>
                  <a:lnTo>
                    <a:pt x="1" y="1"/>
                  </a:lnTo>
                  <a:lnTo>
                    <a:pt x="1" y="265"/>
                  </a:lnTo>
                  <a:lnTo>
                    <a:pt x="5113" y="265"/>
                  </a:lnTo>
                  <a:lnTo>
                    <a:pt x="5113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" name="Google Shape;1033;p40"/>
            <p:cNvSpPr/>
            <p:nvPr/>
          </p:nvSpPr>
          <p:spPr>
            <a:xfrm>
              <a:off x="2107865" y="3806199"/>
              <a:ext cx="295973" cy="15395"/>
            </a:xfrm>
            <a:custGeom>
              <a:rect b="b" l="l" r="r" t="t"/>
              <a:pathLst>
                <a:path extrusionOk="0" fill="none" h="266" w="5114">
                  <a:moveTo>
                    <a:pt x="5114" y="1"/>
                  </a:moveTo>
                  <a:lnTo>
                    <a:pt x="1" y="1"/>
                  </a:lnTo>
                  <a:lnTo>
                    <a:pt x="1" y="265"/>
                  </a:lnTo>
                  <a:lnTo>
                    <a:pt x="5114" y="265"/>
                  </a:lnTo>
                  <a:lnTo>
                    <a:pt x="5114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" name="Google Shape;1034;p40"/>
            <p:cNvSpPr/>
            <p:nvPr/>
          </p:nvSpPr>
          <p:spPr>
            <a:xfrm>
              <a:off x="2419115" y="3806199"/>
              <a:ext cx="285729" cy="15395"/>
            </a:xfrm>
            <a:custGeom>
              <a:rect b="b" l="l" r="r" t="t"/>
              <a:pathLst>
                <a:path extrusionOk="0" fill="none" h="266" w="4937">
                  <a:moveTo>
                    <a:pt x="4937" y="1"/>
                  </a:moveTo>
                  <a:lnTo>
                    <a:pt x="0" y="1"/>
                  </a:lnTo>
                  <a:lnTo>
                    <a:pt x="0" y="265"/>
                  </a:lnTo>
                  <a:lnTo>
                    <a:pt x="4937" y="265"/>
                  </a:lnTo>
                  <a:lnTo>
                    <a:pt x="4937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" name="Google Shape;1035;p40"/>
            <p:cNvSpPr/>
            <p:nvPr/>
          </p:nvSpPr>
          <p:spPr>
            <a:xfrm>
              <a:off x="1158951" y="3806199"/>
              <a:ext cx="15337" cy="15395"/>
            </a:xfrm>
            <a:custGeom>
              <a:rect b="b" l="l" r="r" t="t"/>
              <a:pathLst>
                <a:path extrusionOk="0" h="266" w="265">
                  <a:moveTo>
                    <a:pt x="0" y="1"/>
                  </a:moveTo>
                  <a:lnTo>
                    <a:pt x="0" y="265"/>
                  </a:lnTo>
                  <a:lnTo>
                    <a:pt x="265" y="265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" name="Google Shape;1036;p40"/>
            <p:cNvSpPr/>
            <p:nvPr/>
          </p:nvSpPr>
          <p:spPr>
            <a:xfrm>
              <a:off x="1158951" y="3806199"/>
              <a:ext cx="15337" cy="15395"/>
            </a:xfrm>
            <a:custGeom>
              <a:rect b="b" l="l" r="r" t="t"/>
              <a:pathLst>
                <a:path extrusionOk="0" fill="none" h="266" w="265">
                  <a:moveTo>
                    <a:pt x="265" y="1"/>
                  </a:moveTo>
                  <a:lnTo>
                    <a:pt x="0" y="1"/>
                  </a:lnTo>
                  <a:lnTo>
                    <a:pt x="0" y="265"/>
                  </a:lnTo>
                  <a:lnTo>
                    <a:pt x="265" y="265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" name="Google Shape;1037;p40"/>
            <p:cNvSpPr/>
            <p:nvPr/>
          </p:nvSpPr>
          <p:spPr>
            <a:xfrm>
              <a:off x="1470143" y="3806199"/>
              <a:ext cx="15395" cy="15395"/>
            </a:xfrm>
            <a:custGeom>
              <a:rect b="b" l="l" r="r" t="t"/>
              <a:pathLst>
                <a:path extrusionOk="0" h="266" w="266">
                  <a:moveTo>
                    <a:pt x="1" y="1"/>
                  </a:moveTo>
                  <a:lnTo>
                    <a:pt x="1" y="265"/>
                  </a:lnTo>
                  <a:lnTo>
                    <a:pt x="265" y="265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" name="Google Shape;1038;p40"/>
            <p:cNvSpPr/>
            <p:nvPr/>
          </p:nvSpPr>
          <p:spPr>
            <a:xfrm>
              <a:off x="1470143" y="3806199"/>
              <a:ext cx="15395" cy="15395"/>
            </a:xfrm>
            <a:custGeom>
              <a:rect b="b" l="l" r="r" t="t"/>
              <a:pathLst>
                <a:path extrusionOk="0" fill="none" h="266" w="266">
                  <a:moveTo>
                    <a:pt x="265" y="1"/>
                  </a:moveTo>
                  <a:lnTo>
                    <a:pt x="1" y="1"/>
                  </a:lnTo>
                  <a:lnTo>
                    <a:pt x="1" y="265"/>
                  </a:lnTo>
                  <a:lnTo>
                    <a:pt x="265" y="265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" name="Google Shape;1039;p40"/>
            <p:cNvSpPr/>
            <p:nvPr/>
          </p:nvSpPr>
          <p:spPr>
            <a:xfrm>
              <a:off x="1781393" y="3806199"/>
              <a:ext cx="15337" cy="15395"/>
            </a:xfrm>
            <a:custGeom>
              <a:rect b="b" l="l" r="r" t="t"/>
              <a:pathLst>
                <a:path extrusionOk="0" h="266" w="265">
                  <a:moveTo>
                    <a:pt x="0" y="1"/>
                  </a:moveTo>
                  <a:lnTo>
                    <a:pt x="0" y="265"/>
                  </a:lnTo>
                  <a:lnTo>
                    <a:pt x="265" y="265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" name="Google Shape;1040;p40"/>
            <p:cNvSpPr/>
            <p:nvPr/>
          </p:nvSpPr>
          <p:spPr>
            <a:xfrm>
              <a:off x="1781393" y="3806199"/>
              <a:ext cx="15337" cy="15395"/>
            </a:xfrm>
            <a:custGeom>
              <a:rect b="b" l="l" r="r" t="t"/>
              <a:pathLst>
                <a:path extrusionOk="0" fill="none" h="266" w="265">
                  <a:moveTo>
                    <a:pt x="265" y="1"/>
                  </a:moveTo>
                  <a:lnTo>
                    <a:pt x="0" y="1"/>
                  </a:lnTo>
                  <a:lnTo>
                    <a:pt x="0" y="265"/>
                  </a:lnTo>
                  <a:lnTo>
                    <a:pt x="265" y="265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" name="Google Shape;1041;p40"/>
            <p:cNvSpPr/>
            <p:nvPr/>
          </p:nvSpPr>
          <p:spPr>
            <a:xfrm>
              <a:off x="2092586" y="3806199"/>
              <a:ext cx="15337" cy="15395"/>
            </a:xfrm>
            <a:custGeom>
              <a:rect b="b" l="l" r="r" t="t"/>
              <a:pathLst>
                <a:path extrusionOk="0" h="266" w="265">
                  <a:moveTo>
                    <a:pt x="0" y="1"/>
                  </a:moveTo>
                  <a:lnTo>
                    <a:pt x="0" y="265"/>
                  </a:lnTo>
                  <a:lnTo>
                    <a:pt x="265" y="265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" name="Google Shape;1042;p40"/>
            <p:cNvSpPr/>
            <p:nvPr/>
          </p:nvSpPr>
          <p:spPr>
            <a:xfrm>
              <a:off x="2092586" y="3806199"/>
              <a:ext cx="15337" cy="15395"/>
            </a:xfrm>
            <a:custGeom>
              <a:rect b="b" l="l" r="r" t="t"/>
              <a:pathLst>
                <a:path extrusionOk="0" fill="none" h="266" w="265">
                  <a:moveTo>
                    <a:pt x="265" y="1"/>
                  </a:moveTo>
                  <a:lnTo>
                    <a:pt x="0" y="1"/>
                  </a:lnTo>
                  <a:lnTo>
                    <a:pt x="0" y="265"/>
                  </a:lnTo>
                  <a:lnTo>
                    <a:pt x="265" y="265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" name="Google Shape;1043;p40"/>
            <p:cNvSpPr/>
            <p:nvPr/>
          </p:nvSpPr>
          <p:spPr>
            <a:xfrm>
              <a:off x="2403778" y="3806199"/>
              <a:ext cx="15395" cy="15395"/>
            </a:xfrm>
            <a:custGeom>
              <a:rect b="b" l="l" r="r" t="t"/>
              <a:pathLst>
                <a:path extrusionOk="0" h="266" w="266">
                  <a:moveTo>
                    <a:pt x="1" y="1"/>
                  </a:moveTo>
                  <a:lnTo>
                    <a:pt x="1" y="265"/>
                  </a:lnTo>
                  <a:lnTo>
                    <a:pt x="265" y="265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" name="Google Shape;1044;p40"/>
            <p:cNvSpPr/>
            <p:nvPr/>
          </p:nvSpPr>
          <p:spPr>
            <a:xfrm>
              <a:off x="2403778" y="3806199"/>
              <a:ext cx="15395" cy="15395"/>
            </a:xfrm>
            <a:custGeom>
              <a:rect b="b" l="l" r="r" t="t"/>
              <a:pathLst>
                <a:path extrusionOk="0" fill="none" h="266" w="266">
                  <a:moveTo>
                    <a:pt x="265" y="1"/>
                  </a:moveTo>
                  <a:lnTo>
                    <a:pt x="1" y="1"/>
                  </a:lnTo>
                  <a:lnTo>
                    <a:pt x="1" y="265"/>
                  </a:lnTo>
                  <a:lnTo>
                    <a:pt x="265" y="265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" name="Google Shape;1045;p40"/>
            <p:cNvSpPr/>
            <p:nvPr/>
          </p:nvSpPr>
          <p:spPr>
            <a:xfrm>
              <a:off x="2704785" y="3806199"/>
              <a:ext cx="17941" cy="15395"/>
            </a:xfrm>
            <a:custGeom>
              <a:rect b="b" l="l" r="r" t="t"/>
              <a:pathLst>
                <a:path extrusionOk="0" h="266" w="310">
                  <a:moveTo>
                    <a:pt x="1" y="1"/>
                  </a:moveTo>
                  <a:lnTo>
                    <a:pt x="1" y="265"/>
                  </a:lnTo>
                  <a:lnTo>
                    <a:pt x="309" y="265"/>
                  </a:lnTo>
                  <a:lnTo>
                    <a:pt x="30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" name="Google Shape;1046;p40"/>
            <p:cNvSpPr/>
            <p:nvPr/>
          </p:nvSpPr>
          <p:spPr>
            <a:xfrm>
              <a:off x="2704785" y="3806199"/>
              <a:ext cx="17941" cy="15395"/>
            </a:xfrm>
            <a:custGeom>
              <a:rect b="b" l="l" r="r" t="t"/>
              <a:pathLst>
                <a:path extrusionOk="0" fill="none" h="266" w="310">
                  <a:moveTo>
                    <a:pt x="309" y="1"/>
                  </a:moveTo>
                  <a:lnTo>
                    <a:pt x="1" y="1"/>
                  </a:lnTo>
                  <a:lnTo>
                    <a:pt x="1" y="265"/>
                  </a:lnTo>
                  <a:lnTo>
                    <a:pt x="309" y="265"/>
                  </a:lnTo>
                  <a:lnTo>
                    <a:pt x="309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" name="Google Shape;1047;p40"/>
            <p:cNvSpPr/>
            <p:nvPr/>
          </p:nvSpPr>
          <p:spPr>
            <a:xfrm>
              <a:off x="1174230" y="4117449"/>
              <a:ext cx="1530620" cy="15337"/>
            </a:xfrm>
            <a:custGeom>
              <a:rect b="b" l="l" r="r" t="t"/>
              <a:pathLst>
                <a:path extrusionOk="0" h="265" w="26447">
                  <a:moveTo>
                    <a:pt x="1" y="0"/>
                  </a:moveTo>
                  <a:lnTo>
                    <a:pt x="1" y="265"/>
                  </a:lnTo>
                  <a:lnTo>
                    <a:pt x="5114" y="265"/>
                  </a:lnTo>
                  <a:lnTo>
                    <a:pt x="5114" y="0"/>
                  </a:lnTo>
                  <a:close/>
                  <a:moveTo>
                    <a:pt x="5378" y="0"/>
                  </a:moveTo>
                  <a:lnTo>
                    <a:pt x="5378" y="265"/>
                  </a:lnTo>
                  <a:lnTo>
                    <a:pt x="10491" y="265"/>
                  </a:lnTo>
                  <a:lnTo>
                    <a:pt x="10491" y="0"/>
                  </a:lnTo>
                  <a:close/>
                  <a:moveTo>
                    <a:pt x="10756" y="0"/>
                  </a:moveTo>
                  <a:lnTo>
                    <a:pt x="10756" y="265"/>
                  </a:lnTo>
                  <a:lnTo>
                    <a:pt x="15868" y="265"/>
                  </a:lnTo>
                  <a:lnTo>
                    <a:pt x="15868" y="0"/>
                  </a:lnTo>
                  <a:close/>
                  <a:moveTo>
                    <a:pt x="16133" y="0"/>
                  </a:moveTo>
                  <a:lnTo>
                    <a:pt x="16133" y="265"/>
                  </a:lnTo>
                  <a:lnTo>
                    <a:pt x="21246" y="265"/>
                  </a:lnTo>
                  <a:lnTo>
                    <a:pt x="21246" y="0"/>
                  </a:lnTo>
                  <a:close/>
                  <a:moveTo>
                    <a:pt x="21510" y="0"/>
                  </a:moveTo>
                  <a:lnTo>
                    <a:pt x="21510" y="265"/>
                  </a:lnTo>
                  <a:lnTo>
                    <a:pt x="26447" y="265"/>
                  </a:lnTo>
                  <a:lnTo>
                    <a:pt x="264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" name="Google Shape;1048;p40"/>
            <p:cNvSpPr/>
            <p:nvPr/>
          </p:nvSpPr>
          <p:spPr>
            <a:xfrm>
              <a:off x="1174230" y="4117449"/>
              <a:ext cx="295973" cy="15337"/>
            </a:xfrm>
            <a:custGeom>
              <a:rect b="b" l="l" r="r" t="t"/>
              <a:pathLst>
                <a:path extrusionOk="0" fill="none" h="265" w="5114">
                  <a:moveTo>
                    <a:pt x="5114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5114" y="265"/>
                  </a:lnTo>
                  <a:lnTo>
                    <a:pt x="5114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" name="Google Shape;1049;p40"/>
            <p:cNvSpPr/>
            <p:nvPr/>
          </p:nvSpPr>
          <p:spPr>
            <a:xfrm>
              <a:off x="1485480" y="4117449"/>
              <a:ext cx="295973" cy="15337"/>
            </a:xfrm>
            <a:custGeom>
              <a:rect b="b" l="l" r="r" t="t"/>
              <a:pathLst>
                <a:path extrusionOk="0" fill="none" h="265" w="5114">
                  <a:moveTo>
                    <a:pt x="5113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5113" y="265"/>
                  </a:lnTo>
                  <a:lnTo>
                    <a:pt x="5113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" name="Google Shape;1050;p40"/>
            <p:cNvSpPr/>
            <p:nvPr/>
          </p:nvSpPr>
          <p:spPr>
            <a:xfrm>
              <a:off x="1796672" y="4117449"/>
              <a:ext cx="295973" cy="15337"/>
            </a:xfrm>
            <a:custGeom>
              <a:rect b="b" l="l" r="r" t="t"/>
              <a:pathLst>
                <a:path extrusionOk="0" fill="none" h="265" w="5114">
                  <a:moveTo>
                    <a:pt x="5113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5113" y="265"/>
                  </a:lnTo>
                  <a:lnTo>
                    <a:pt x="5113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" name="Google Shape;1051;p40"/>
            <p:cNvSpPr/>
            <p:nvPr/>
          </p:nvSpPr>
          <p:spPr>
            <a:xfrm>
              <a:off x="2107865" y="4117449"/>
              <a:ext cx="295973" cy="15337"/>
            </a:xfrm>
            <a:custGeom>
              <a:rect b="b" l="l" r="r" t="t"/>
              <a:pathLst>
                <a:path extrusionOk="0" fill="none" h="265" w="5114">
                  <a:moveTo>
                    <a:pt x="5114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5114" y="265"/>
                  </a:lnTo>
                  <a:lnTo>
                    <a:pt x="5114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" name="Google Shape;1052;p40"/>
            <p:cNvSpPr/>
            <p:nvPr/>
          </p:nvSpPr>
          <p:spPr>
            <a:xfrm>
              <a:off x="2419115" y="4117449"/>
              <a:ext cx="285729" cy="15337"/>
            </a:xfrm>
            <a:custGeom>
              <a:rect b="b" l="l" r="r" t="t"/>
              <a:pathLst>
                <a:path extrusionOk="0" fill="none" h="265" w="4937">
                  <a:moveTo>
                    <a:pt x="4937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4937" y="265"/>
                  </a:lnTo>
                  <a:lnTo>
                    <a:pt x="4937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" name="Google Shape;1053;p40"/>
            <p:cNvSpPr/>
            <p:nvPr/>
          </p:nvSpPr>
          <p:spPr>
            <a:xfrm>
              <a:off x="1158951" y="4117449"/>
              <a:ext cx="15337" cy="15337"/>
            </a:xfrm>
            <a:custGeom>
              <a:rect b="b" l="l" r="r" t="t"/>
              <a:pathLst>
                <a:path extrusionOk="0" h="265" w="265">
                  <a:moveTo>
                    <a:pt x="0" y="0"/>
                  </a:move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" name="Google Shape;1054;p40"/>
            <p:cNvSpPr/>
            <p:nvPr/>
          </p:nvSpPr>
          <p:spPr>
            <a:xfrm>
              <a:off x="1158951" y="4117449"/>
              <a:ext cx="15337" cy="15337"/>
            </a:xfrm>
            <a:custGeom>
              <a:rect b="b" l="l" r="r" t="t"/>
              <a:pathLst>
                <a:path extrusionOk="0" fill="none" h="265" w="265">
                  <a:moveTo>
                    <a:pt x="265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" name="Google Shape;1055;p40"/>
            <p:cNvSpPr/>
            <p:nvPr/>
          </p:nvSpPr>
          <p:spPr>
            <a:xfrm>
              <a:off x="1470143" y="4117449"/>
              <a:ext cx="15395" cy="15337"/>
            </a:xfrm>
            <a:custGeom>
              <a:rect b="b" l="l" r="r" t="t"/>
              <a:pathLst>
                <a:path extrusionOk="0" h="265" w="266">
                  <a:moveTo>
                    <a:pt x="1" y="0"/>
                  </a:move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" name="Google Shape;1056;p40"/>
            <p:cNvSpPr/>
            <p:nvPr/>
          </p:nvSpPr>
          <p:spPr>
            <a:xfrm>
              <a:off x="1470143" y="4117449"/>
              <a:ext cx="15395" cy="15337"/>
            </a:xfrm>
            <a:custGeom>
              <a:rect b="b" l="l" r="r" t="t"/>
              <a:pathLst>
                <a:path extrusionOk="0" fill="none" h="265" w="266">
                  <a:moveTo>
                    <a:pt x="265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" name="Google Shape;1057;p40"/>
            <p:cNvSpPr/>
            <p:nvPr/>
          </p:nvSpPr>
          <p:spPr>
            <a:xfrm>
              <a:off x="1781393" y="4117449"/>
              <a:ext cx="15337" cy="15337"/>
            </a:xfrm>
            <a:custGeom>
              <a:rect b="b" l="l" r="r" t="t"/>
              <a:pathLst>
                <a:path extrusionOk="0" h="265" w="265">
                  <a:moveTo>
                    <a:pt x="0" y="0"/>
                  </a:move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" name="Google Shape;1058;p40"/>
            <p:cNvSpPr/>
            <p:nvPr/>
          </p:nvSpPr>
          <p:spPr>
            <a:xfrm>
              <a:off x="1781393" y="4117449"/>
              <a:ext cx="15337" cy="15337"/>
            </a:xfrm>
            <a:custGeom>
              <a:rect b="b" l="l" r="r" t="t"/>
              <a:pathLst>
                <a:path extrusionOk="0" fill="none" h="265" w="265">
                  <a:moveTo>
                    <a:pt x="265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" name="Google Shape;1059;p40"/>
            <p:cNvSpPr/>
            <p:nvPr/>
          </p:nvSpPr>
          <p:spPr>
            <a:xfrm>
              <a:off x="2092586" y="4117449"/>
              <a:ext cx="15337" cy="15337"/>
            </a:xfrm>
            <a:custGeom>
              <a:rect b="b" l="l" r="r" t="t"/>
              <a:pathLst>
                <a:path extrusionOk="0" h="265" w="265">
                  <a:moveTo>
                    <a:pt x="0" y="0"/>
                  </a:move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" name="Google Shape;1060;p40"/>
            <p:cNvSpPr/>
            <p:nvPr/>
          </p:nvSpPr>
          <p:spPr>
            <a:xfrm>
              <a:off x="2092586" y="4117449"/>
              <a:ext cx="15337" cy="15337"/>
            </a:xfrm>
            <a:custGeom>
              <a:rect b="b" l="l" r="r" t="t"/>
              <a:pathLst>
                <a:path extrusionOk="0" fill="none" h="265" w="265">
                  <a:moveTo>
                    <a:pt x="265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" name="Google Shape;1061;p40"/>
            <p:cNvSpPr/>
            <p:nvPr/>
          </p:nvSpPr>
          <p:spPr>
            <a:xfrm>
              <a:off x="2403778" y="4117449"/>
              <a:ext cx="15395" cy="15337"/>
            </a:xfrm>
            <a:custGeom>
              <a:rect b="b" l="l" r="r" t="t"/>
              <a:pathLst>
                <a:path extrusionOk="0" h="265" w="266">
                  <a:moveTo>
                    <a:pt x="1" y="0"/>
                  </a:move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" name="Google Shape;1062;p40"/>
            <p:cNvSpPr/>
            <p:nvPr/>
          </p:nvSpPr>
          <p:spPr>
            <a:xfrm>
              <a:off x="2403778" y="4117449"/>
              <a:ext cx="15395" cy="15337"/>
            </a:xfrm>
            <a:custGeom>
              <a:rect b="b" l="l" r="r" t="t"/>
              <a:pathLst>
                <a:path extrusionOk="0" fill="none" h="265" w="266">
                  <a:moveTo>
                    <a:pt x="265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" name="Google Shape;1063;p40"/>
            <p:cNvSpPr/>
            <p:nvPr/>
          </p:nvSpPr>
          <p:spPr>
            <a:xfrm>
              <a:off x="2704785" y="4117449"/>
              <a:ext cx="17941" cy="15337"/>
            </a:xfrm>
            <a:custGeom>
              <a:rect b="b" l="l" r="r" t="t"/>
              <a:pathLst>
                <a:path extrusionOk="0" h="265" w="310">
                  <a:moveTo>
                    <a:pt x="1" y="0"/>
                  </a:moveTo>
                  <a:lnTo>
                    <a:pt x="1" y="265"/>
                  </a:lnTo>
                  <a:lnTo>
                    <a:pt x="309" y="265"/>
                  </a:lnTo>
                  <a:lnTo>
                    <a:pt x="3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" name="Google Shape;1064;p40"/>
            <p:cNvSpPr/>
            <p:nvPr/>
          </p:nvSpPr>
          <p:spPr>
            <a:xfrm>
              <a:off x="2704785" y="4117449"/>
              <a:ext cx="17941" cy="15337"/>
            </a:xfrm>
            <a:custGeom>
              <a:rect b="b" l="l" r="r" t="t"/>
              <a:pathLst>
                <a:path extrusionOk="0" fill="none" h="265" w="310">
                  <a:moveTo>
                    <a:pt x="309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309" y="265"/>
                  </a:lnTo>
                  <a:lnTo>
                    <a:pt x="309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" name="Google Shape;1065;p40"/>
            <p:cNvSpPr/>
            <p:nvPr/>
          </p:nvSpPr>
          <p:spPr>
            <a:xfrm>
              <a:off x="1174230" y="4421002"/>
              <a:ext cx="1545957" cy="15337"/>
            </a:xfrm>
            <a:custGeom>
              <a:rect b="b" l="l" r="r" t="t"/>
              <a:pathLst>
                <a:path extrusionOk="0" h="265" w="26712">
                  <a:moveTo>
                    <a:pt x="1" y="0"/>
                  </a:moveTo>
                  <a:lnTo>
                    <a:pt x="1" y="265"/>
                  </a:lnTo>
                  <a:lnTo>
                    <a:pt x="5114" y="265"/>
                  </a:lnTo>
                  <a:lnTo>
                    <a:pt x="5114" y="0"/>
                  </a:lnTo>
                  <a:close/>
                  <a:moveTo>
                    <a:pt x="5378" y="0"/>
                  </a:moveTo>
                  <a:lnTo>
                    <a:pt x="5378" y="265"/>
                  </a:lnTo>
                  <a:lnTo>
                    <a:pt x="10491" y="265"/>
                  </a:lnTo>
                  <a:lnTo>
                    <a:pt x="10491" y="0"/>
                  </a:lnTo>
                  <a:close/>
                  <a:moveTo>
                    <a:pt x="10756" y="0"/>
                  </a:moveTo>
                  <a:lnTo>
                    <a:pt x="10756" y="265"/>
                  </a:lnTo>
                  <a:lnTo>
                    <a:pt x="15868" y="265"/>
                  </a:lnTo>
                  <a:lnTo>
                    <a:pt x="15868" y="0"/>
                  </a:lnTo>
                  <a:close/>
                  <a:moveTo>
                    <a:pt x="16133" y="0"/>
                  </a:moveTo>
                  <a:lnTo>
                    <a:pt x="16133" y="265"/>
                  </a:lnTo>
                  <a:lnTo>
                    <a:pt x="21246" y="265"/>
                  </a:lnTo>
                  <a:lnTo>
                    <a:pt x="21246" y="0"/>
                  </a:lnTo>
                  <a:close/>
                  <a:moveTo>
                    <a:pt x="21510" y="0"/>
                  </a:moveTo>
                  <a:lnTo>
                    <a:pt x="21510" y="265"/>
                  </a:lnTo>
                  <a:lnTo>
                    <a:pt x="26711" y="265"/>
                  </a:lnTo>
                  <a:lnTo>
                    <a:pt x="26711" y="177"/>
                  </a:lnTo>
                  <a:lnTo>
                    <a:pt x="26447" y="177"/>
                  </a:lnTo>
                  <a:lnTo>
                    <a:pt x="264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" name="Google Shape;1066;p40"/>
            <p:cNvSpPr/>
            <p:nvPr/>
          </p:nvSpPr>
          <p:spPr>
            <a:xfrm>
              <a:off x="1174230" y="4421002"/>
              <a:ext cx="295973" cy="15337"/>
            </a:xfrm>
            <a:custGeom>
              <a:rect b="b" l="l" r="r" t="t"/>
              <a:pathLst>
                <a:path extrusionOk="0" fill="none" h="265" w="5114">
                  <a:moveTo>
                    <a:pt x="5114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5114" y="265"/>
                  </a:lnTo>
                  <a:lnTo>
                    <a:pt x="5114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" name="Google Shape;1067;p40"/>
            <p:cNvSpPr/>
            <p:nvPr/>
          </p:nvSpPr>
          <p:spPr>
            <a:xfrm>
              <a:off x="1485480" y="4421002"/>
              <a:ext cx="295973" cy="15337"/>
            </a:xfrm>
            <a:custGeom>
              <a:rect b="b" l="l" r="r" t="t"/>
              <a:pathLst>
                <a:path extrusionOk="0" fill="none" h="265" w="5114">
                  <a:moveTo>
                    <a:pt x="5113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5113" y="265"/>
                  </a:lnTo>
                  <a:lnTo>
                    <a:pt x="5113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" name="Google Shape;1068;p40"/>
            <p:cNvSpPr/>
            <p:nvPr/>
          </p:nvSpPr>
          <p:spPr>
            <a:xfrm>
              <a:off x="1796672" y="4421002"/>
              <a:ext cx="295973" cy="15337"/>
            </a:xfrm>
            <a:custGeom>
              <a:rect b="b" l="l" r="r" t="t"/>
              <a:pathLst>
                <a:path extrusionOk="0" fill="none" h="265" w="5114">
                  <a:moveTo>
                    <a:pt x="5113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5113" y="265"/>
                  </a:lnTo>
                  <a:lnTo>
                    <a:pt x="5113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" name="Google Shape;1069;p40"/>
            <p:cNvSpPr/>
            <p:nvPr/>
          </p:nvSpPr>
          <p:spPr>
            <a:xfrm>
              <a:off x="2107865" y="4421002"/>
              <a:ext cx="295973" cy="15337"/>
            </a:xfrm>
            <a:custGeom>
              <a:rect b="b" l="l" r="r" t="t"/>
              <a:pathLst>
                <a:path extrusionOk="0" fill="none" h="265" w="5114">
                  <a:moveTo>
                    <a:pt x="5114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5114" y="265"/>
                  </a:lnTo>
                  <a:lnTo>
                    <a:pt x="5114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" name="Google Shape;1070;p40"/>
            <p:cNvSpPr/>
            <p:nvPr/>
          </p:nvSpPr>
          <p:spPr>
            <a:xfrm>
              <a:off x="2419115" y="4421002"/>
              <a:ext cx="301066" cy="15337"/>
            </a:xfrm>
            <a:custGeom>
              <a:rect b="b" l="l" r="r" t="t"/>
              <a:pathLst>
                <a:path extrusionOk="0" fill="none" h="265" w="5202">
                  <a:moveTo>
                    <a:pt x="4937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5201" y="265"/>
                  </a:lnTo>
                  <a:lnTo>
                    <a:pt x="5201" y="177"/>
                  </a:lnTo>
                  <a:lnTo>
                    <a:pt x="4937" y="177"/>
                  </a:lnTo>
                  <a:lnTo>
                    <a:pt x="4937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" name="Google Shape;1071;p40"/>
            <p:cNvSpPr/>
            <p:nvPr/>
          </p:nvSpPr>
          <p:spPr>
            <a:xfrm>
              <a:off x="1161497" y="4421002"/>
              <a:ext cx="12790" cy="15337"/>
            </a:xfrm>
            <a:custGeom>
              <a:rect b="b" l="l" r="r" t="t"/>
              <a:pathLst>
                <a:path extrusionOk="0" h="265" w="221">
                  <a:moveTo>
                    <a:pt x="0" y="0"/>
                  </a:moveTo>
                  <a:lnTo>
                    <a:pt x="0" y="265"/>
                  </a:lnTo>
                  <a:lnTo>
                    <a:pt x="221" y="265"/>
                  </a:lnTo>
                  <a:lnTo>
                    <a:pt x="22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" name="Google Shape;1072;p40"/>
            <p:cNvSpPr/>
            <p:nvPr/>
          </p:nvSpPr>
          <p:spPr>
            <a:xfrm>
              <a:off x="1161497" y="4421002"/>
              <a:ext cx="12790" cy="15337"/>
            </a:xfrm>
            <a:custGeom>
              <a:rect b="b" l="l" r="r" t="t"/>
              <a:pathLst>
                <a:path extrusionOk="0" fill="none" h="265" w="221">
                  <a:moveTo>
                    <a:pt x="221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221" y="265"/>
                  </a:lnTo>
                  <a:lnTo>
                    <a:pt x="221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" name="Google Shape;1073;p40"/>
            <p:cNvSpPr/>
            <p:nvPr/>
          </p:nvSpPr>
          <p:spPr>
            <a:xfrm>
              <a:off x="1470143" y="4421002"/>
              <a:ext cx="15395" cy="15337"/>
            </a:xfrm>
            <a:custGeom>
              <a:rect b="b" l="l" r="r" t="t"/>
              <a:pathLst>
                <a:path extrusionOk="0" h="265" w="266">
                  <a:moveTo>
                    <a:pt x="1" y="0"/>
                  </a:move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4" name="Google Shape;1074;p40"/>
            <p:cNvSpPr/>
            <p:nvPr/>
          </p:nvSpPr>
          <p:spPr>
            <a:xfrm>
              <a:off x="1470143" y="4421002"/>
              <a:ext cx="15395" cy="15337"/>
            </a:xfrm>
            <a:custGeom>
              <a:rect b="b" l="l" r="r" t="t"/>
              <a:pathLst>
                <a:path extrusionOk="0" fill="none" h="265" w="266">
                  <a:moveTo>
                    <a:pt x="265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" name="Google Shape;1075;p40"/>
            <p:cNvSpPr/>
            <p:nvPr/>
          </p:nvSpPr>
          <p:spPr>
            <a:xfrm>
              <a:off x="1781393" y="4421002"/>
              <a:ext cx="15337" cy="15337"/>
            </a:xfrm>
            <a:custGeom>
              <a:rect b="b" l="l" r="r" t="t"/>
              <a:pathLst>
                <a:path extrusionOk="0" h="265" w="265">
                  <a:moveTo>
                    <a:pt x="0" y="0"/>
                  </a:move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" name="Google Shape;1076;p40"/>
            <p:cNvSpPr/>
            <p:nvPr/>
          </p:nvSpPr>
          <p:spPr>
            <a:xfrm>
              <a:off x="1781393" y="4421002"/>
              <a:ext cx="15337" cy="15337"/>
            </a:xfrm>
            <a:custGeom>
              <a:rect b="b" l="l" r="r" t="t"/>
              <a:pathLst>
                <a:path extrusionOk="0" fill="none" h="265" w="265">
                  <a:moveTo>
                    <a:pt x="265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7" name="Google Shape;1077;p40"/>
            <p:cNvSpPr/>
            <p:nvPr/>
          </p:nvSpPr>
          <p:spPr>
            <a:xfrm>
              <a:off x="2092586" y="4421002"/>
              <a:ext cx="15337" cy="15337"/>
            </a:xfrm>
            <a:custGeom>
              <a:rect b="b" l="l" r="r" t="t"/>
              <a:pathLst>
                <a:path extrusionOk="0" h="265" w="265">
                  <a:moveTo>
                    <a:pt x="0" y="0"/>
                  </a:move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8" name="Google Shape;1078;p40"/>
            <p:cNvSpPr/>
            <p:nvPr/>
          </p:nvSpPr>
          <p:spPr>
            <a:xfrm>
              <a:off x="2092586" y="4421002"/>
              <a:ext cx="15337" cy="15337"/>
            </a:xfrm>
            <a:custGeom>
              <a:rect b="b" l="l" r="r" t="t"/>
              <a:pathLst>
                <a:path extrusionOk="0" fill="none" h="265" w="265">
                  <a:moveTo>
                    <a:pt x="265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9" name="Google Shape;1079;p40"/>
            <p:cNvSpPr/>
            <p:nvPr/>
          </p:nvSpPr>
          <p:spPr>
            <a:xfrm>
              <a:off x="2403778" y="4421002"/>
              <a:ext cx="15395" cy="15337"/>
            </a:xfrm>
            <a:custGeom>
              <a:rect b="b" l="l" r="r" t="t"/>
              <a:pathLst>
                <a:path extrusionOk="0" h="265" w="266">
                  <a:moveTo>
                    <a:pt x="1" y="0"/>
                  </a:move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" name="Google Shape;1080;p40"/>
            <p:cNvSpPr/>
            <p:nvPr/>
          </p:nvSpPr>
          <p:spPr>
            <a:xfrm>
              <a:off x="2403778" y="4421002"/>
              <a:ext cx="15395" cy="15337"/>
            </a:xfrm>
            <a:custGeom>
              <a:rect b="b" l="l" r="r" t="t"/>
              <a:pathLst>
                <a:path extrusionOk="0" fill="none" h="265" w="266">
                  <a:moveTo>
                    <a:pt x="265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1" name="Google Shape;1081;p40"/>
            <p:cNvSpPr/>
            <p:nvPr/>
          </p:nvSpPr>
          <p:spPr>
            <a:xfrm>
              <a:off x="2704785" y="4421002"/>
              <a:ext cx="15395" cy="10244"/>
            </a:xfrm>
            <a:custGeom>
              <a:rect b="b" l="l" r="r" t="t"/>
              <a:pathLst>
                <a:path extrusionOk="0" h="177" w="266">
                  <a:moveTo>
                    <a:pt x="1" y="0"/>
                  </a:moveTo>
                  <a:lnTo>
                    <a:pt x="1" y="177"/>
                  </a:lnTo>
                  <a:lnTo>
                    <a:pt x="265" y="177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" name="Google Shape;1082;p40"/>
            <p:cNvSpPr/>
            <p:nvPr/>
          </p:nvSpPr>
          <p:spPr>
            <a:xfrm>
              <a:off x="2704785" y="4421002"/>
              <a:ext cx="15395" cy="10244"/>
            </a:xfrm>
            <a:custGeom>
              <a:rect b="b" l="l" r="r" t="t"/>
              <a:pathLst>
                <a:path extrusionOk="0" fill="none" h="177" w="266">
                  <a:moveTo>
                    <a:pt x="265" y="0"/>
                  </a:moveTo>
                  <a:lnTo>
                    <a:pt x="1" y="0"/>
                  </a:lnTo>
                  <a:lnTo>
                    <a:pt x="1" y="177"/>
                  </a:lnTo>
                  <a:lnTo>
                    <a:pt x="265" y="177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" name="Google Shape;1083;p40"/>
            <p:cNvSpPr/>
            <p:nvPr/>
          </p:nvSpPr>
          <p:spPr>
            <a:xfrm>
              <a:off x="2704785" y="1270591"/>
              <a:ext cx="17941" cy="109731"/>
            </a:xfrm>
            <a:custGeom>
              <a:rect b="b" l="l" r="r" t="t"/>
              <a:pathLst>
                <a:path extrusionOk="0" h="1896" w="310">
                  <a:moveTo>
                    <a:pt x="1" y="1"/>
                  </a:moveTo>
                  <a:lnTo>
                    <a:pt x="1" y="1896"/>
                  </a:lnTo>
                  <a:lnTo>
                    <a:pt x="309" y="1896"/>
                  </a:lnTo>
                  <a:lnTo>
                    <a:pt x="30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4" name="Google Shape;1084;p40"/>
            <p:cNvSpPr/>
            <p:nvPr/>
          </p:nvSpPr>
          <p:spPr>
            <a:xfrm>
              <a:off x="2658890" y="1319090"/>
              <a:ext cx="109731" cy="15337"/>
            </a:xfrm>
            <a:custGeom>
              <a:rect b="b" l="l" r="r" t="t"/>
              <a:pathLst>
                <a:path extrusionOk="0" h="265" w="1896">
                  <a:moveTo>
                    <a:pt x="1" y="0"/>
                  </a:moveTo>
                  <a:lnTo>
                    <a:pt x="1" y="264"/>
                  </a:lnTo>
                  <a:lnTo>
                    <a:pt x="1896" y="264"/>
                  </a:lnTo>
                  <a:lnTo>
                    <a:pt x="189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" name="Google Shape;1085;p40"/>
            <p:cNvSpPr/>
            <p:nvPr/>
          </p:nvSpPr>
          <p:spPr>
            <a:xfrm>
              <a:off x="2704785" y="2824122"/>
              <a:ext cx="17941" cy="107185"/>
            </a:xfrm>
            <a:custGeom>
              <a:rect b="b" l="l" r="r" t="t"/>
              <a:pathLst>
                <a:path extrusionOk="0" h="1852" w="310">
                  <a:moveTo>
                    <a:pt x="1" y="0"/>
                  </a:moveTo>
                  <a:lnTo>
                    <a:pt x="1" y="1852"/>
                  </a:lnTo>
                  <a:lnTo>
                    <a:pt x="309" y="1852"/>
                  </a:lnTo>
                  <a:lnTo>
                    <a:pt x="3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" name="Google Shape;1086;p40"/>
            <p:cNvSpPr/>
            <p:nvPr/>
          </p:nvSpPr>
          <p:spPr>
            <a:xfrm>
              <a:off x="2658890" y="2870017"/>
              <a:ext cx="109731" cy="15395"/>
            </a:xfrm>
            <a:custGeom>
              <a:rect b="b" l="l" r="r" t="t"/>
              <a:pathLst>
                <a:path extrusionOk="0" h="266" w="1896">
                  <a:moveTo>
                    <a:pt x="1" y="1"/>
                  </a:moveTo>
                  <a:lnTo>
                    <a:pt x="1" y="265"/>
                  </a:lnTo>
                  <a:lnTo>
                    <a:pt x="1896" y="265"/>
                  </a:lnTo>
                  <a:lnTo>
                    <a:pt x="189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" name="Google Shape;1087;p40"/>
            <p:cNvSpPr/>
            <p:nvPr/>
          </p:nvSpPr>
          <p:spPr>
            <a:xfrm>
              <a:off x="1153858" y="1270591"/>
              <a:ext cx="15337" cy="109731"/>
            </a:xfrm>
            <a:custGeom>
              <a:rect b="b" l="l" r="r" t="t"/>
              <a:pathLst>
                <a:path extrusionOk="0" h="1896" w="265">
                  <a:moveTo>
                    <a:pt x="0" y="1"/>
                  </a:moveTo>
                  <a:lnTo>
                    <a:pt x="0" y="1896"/>
                  </a:lnTo>
                  <a:lnTo>
                    <a:pt x="265" y="1896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" name="Google Shape;1088;p40"/>
            <p:cNvSpPr/>
            <p:nvPr/>
          </p:nvSpPr>
          <p:spPr>
            <a:xfrm>
              <a:off x="1107905" y="1319090"/>
              <a:ext cx="109789" cy="15337"/>
            </a:xfrm>
            <a:custGeom>
              <a:rect b="b" l="l" r="r" t="t"/>
              <a:pathLst>
                <a:path extrusionOk="0" h="265" w="1897">
                  <a:moveTo>
                    <a:pt x="1" y="0"/>
                  </a:moveTo>
                  <a:lnTo>
                    <a:pt x="1" y="264"/>
                  </a:lnTo>
                  <a:lnTo>
                    <a:pt x="1896" y="264"/>
                  </a:lnTo>
                  <a:lnTo>
                    <a:pt x="189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" name="Google Shape;1089;p40"/>
            <p:cNvSpPr/>
            <p:nvPr/>
          </p:nvSpPr>
          <p:spPr>
            <a:xfrm>
              <a:off x="1153858" y="2824122"/>
              <a:ext cx="15337" cy="107185"/>
            </a:xfrm>
            <a:custGeom>
              <a:rect b="b" l="l" r="r" t="t"/>
              <a:pathLst>
                <a:path extrusionOk="0" h="1852" w="265">
                  <a:moveTo>
                    <a:pt x="0" y="0"/>
                  </a:moveTo>
                  <a:lnTo>
                    <a:pt x="0" y="1852"/>
                  </a:lnTo>
                  <a:lnTo>
                    <a:pt x="265" y="1852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" name="Google Shape;1090;p40"/>
            <p:cNvSpPr/>
            <p:nvPr/>
          </p:nvSpPr>
          <p:spPr>
            <a:xfrm>
              <a:off x="1107905" y="2870017"/>
              <a:ext cx="109789" cy="15395"/>
            </a:xfrm>
            <a:custGeom>
              <a:rect b="b" l="l" r="r" t="t"/>
              <a:pathLst>
                <a:path extrusionOk="0" h="266" w="1897">
                  <a:moveTo>
                    <a:pt x="1" y="1"/>
                  </a:moveTo>
                  <a:lnTo>
                    <a:pt x="1" y="265"/>
                  </a:lnTo>
                  <a:lnTo>
                    <a:pt x="1896" y="265"/>
                  </a:lnTo>
                  <a:lnTo>
                    <a:pt x="189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" name="Google Shape;1091;p40"/>
            <p:cNvSpPr/>
            <p:nvPr/>
          </p:nvSpPr>
          <p:spPr>
            <a:xfrm>
              <a:off x="1153858" y="4375107"/>
              <a:ext cx="15337" cy="107185"/>
            </a:xfrm>
            <a:custGeom>
              <a:rect b="b" l="l" r="r" t="t"/>
              <a:pathLst>
                <a:path extrusionOk="0" h="1852" w="265">
                  <a:moveTo>
                    <a:pt x="0" y="0"/>
                  </a:moveTo>
                  <a:lnTo>
                    <a:pt x="0" y="1851"/>
                  </a:lnTo>
                  <a:lnTo>
                    <a:pt x="265" y="1851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2" name="Google Shape;1092;p40"/>
            <p:cNvSpPr/>
            <p:nvPr/>
          </p:nvSpPr>
          <p:spPr>
            <a:xfrm>
              <a:off x="1107905" y="4421002"/>
              <a:ext cx="109789" cy="15337"/>
            </a:xfrm>
            <a:custGeom>
              <a:rect b="b" l="l" r="r" t="t"/>
              <a:pathLst>
                <a:path extrusionOk="0" h="265" w="1897">
                  <a:moveTo>
                    <a:pt x="1" y="0"/>
                  </a:moveTo>
                  <a:lnTo>
                    <a:pt x="1" y="265"/>
                  </a:lnTo>
                  <a:lnTo>
                    <a:pt x="1896" y="265"/>
                  </a:lnTo>
                  <a:lnTo>
                    <a:pt x="189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3" name="Google Shape;1093;p40"/>
            <p:cNvSpPr/>
            <p:nvPr/>
          </p:nvSpPr>
          <p:spPr>
            <a:xfrm>
              <a:off x="2704785" y="4375107"/>
              <a:ext cx="17941" cy="107185"/>
            </a:xfrm>
            <a:custGeom>
              <a:rect b="b" l="l" r="r" t="t"/>
              <a:pathLst>
                <a:path extrusionOk="0" h="1852" w="310">
                  <a:moveTo>
                    <a:pt x="1" y="0"/>
                  </a:moveTo>
                  <a:lnTo>
                    <a:pt x="1" y="1851"/>
                  </a:lnTo>
                  <a:lnTo>
                    <a:pt x="309" y="1851"/>
                  </a:lnTo>
                  <a:lnTo>
                    <a:pt x="3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4" name="Google Shape;1094;p40"/>
            <p:cNvSpPr/>
            <p:nvPr/>
          </p:nvSpPr>
          <p:spPr>
            <a:xfrm>
              <a:off x="2658890" y="4421002"/>
              <a:ext cx="109731" cy="15337"/>
            </a:xfrm>
            <a:custGeom>
              <a:rect b="b" l="l" r="r" t="t"/>
              <a:pathLst>
                <a:path extrusionOk="0" h="265" w="1896">
                  <a:moveTo>
                    <a:pt x="1" y="0"/>
                  </a:moveTo>
                  <a:lnTo>
                    <a:pt x="1" y="265"/>
                  </a:lnTo>
                  <a:lnTo>
                    <a:pt x="1896" y="265"/>
                  </a:lnTo>
                  <a:lnTo>
                    <a:pt x="189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5" name="Google Shape;1095;p40"/>
            <p:cNvSpPr/>
            <p:nvPr/>
          </p:nvSpPr>
          <p:spPr>
            <a:xfrm>
              <a:off x="2706479" y="1334369"/>
              <a:ext cx="15337" cy="3101984"/>
            </a:xfrm>
            <a:custGeom>
              <a:rect b="b" l="l" r="r" t="t"/>
              <a:pathLst>
                <a:path extrusionOk="0" h="53598" w="265">
                  <a:moveTo>
                    <a:pt x="0" y="0"/>
                  </a:moveTo>
                  <a:lnTo>
                    <a:pt x="0" y="5113"/>
                  </a:lnTo>
                  <a:lnTo>
                    <a:pt x="265" y="5113"/>
                  </a:lnTo>
                  <a:lnTo>
                    <a:pt x="265" y="0"/>
                  </a:lnTo>
                  <a:close/>
                  <a:moveTo>
                    <a:pt x="0" y="5378"/>
                  </a:moveTo>
                  <a:lnTo>
                    <a:pt x="0" y="10447"/>
                  </a:lnTo>
                  <a:lnTo>
                    <a:pt x="265" y="10447"/>
                  </a:lnTo>
                  <a:lnTo>
                    <a:pt x="265" y="5378"/>
                  </a:lnTo>
                  <a:close/>
                  <a:moveTo>
                    <a:pt x="0" y="10755"/>
                  </a:moveTo>
                  <a:lnTo>
                    <a:pt x="0" y="15824"/>
                  </a:lnTo>
                  <a:lnTo>
                    <a:pt x="265" y="15824"/>
                  </a:lnTo>
                  <a:lnTo>
                    <a:pt x="265" y="10755"/>
                  </a:lnTo>
                  <a:close/>
                  <a:moveTo>
                    <a:pt x="0" y="16089"/>
                  </a:moveTo>
                  <a:lnTo>
                    <a:pt x="0" y="21201"/>
                  </a:lnTo>
                  <a:lnTo>
                    <a:pt x="265" y="21201"/>
                  </a:lnTo>
                  <a:lnTo>
                    <a:pt x="265" y="16089"/>
                  </a:lnTo>
                  <a:close/>
                  <a:moveTo>
                    <a:pt x="0" y="21466"/>
                  </a:moveTo>
                  <a:lnTo>
                    <a:pt x="0" y="26579"/>
                  </a:lnTo>
                  <a:lnTo>
                    <a:pt x="265" y="26579"/>
                  </a:lnTo>
                  <a:lnTo>
                    <a:pt x="265" y="21466"/>
                  </a:lnTo>
                  <a:close/>
                  <a:moveTo>
                    <a:pt x="0" y="26843"/>
                  </a:moveTo>
                  <a:lnTo>
                    <a:pt x="0" y="31956"/>
                  </a:lnTo>
                  <a:lnTo>
                    <a:pt x="265" y="31956"/>
                  </a:lnTo>
                  <a:lnTo>
                    <a:pt x="265" y="26843"/>
                  </a:lnTo>
                  <a:close/>
                  <a:moveTo>
                    <a:pt x="0" y="32221"/>
                  </a:moveTo>
                  <a:lnTo>
                    <a:pt x="0" y="37334"/>
                  </a:lnTo>
                  <a:lnTo>
                    <a:pt x="265" y="37334"/>
                  </a:lnTo>
                  <a:lnTo>
                    <a:pt x="265" y="32221"/>
                  </a:lnTo>
                  <a:close/>
                  <a:moveTo>
                    <a:pt x="0" y="37598"/>
                  </a:moveTo>
                  <a:lnTo>
                    <a:pt x="0" y="42711"/>
                  </a:lnTo>
                  <a:lnTo>
                    <a:pt x="265" y="42711"/>
                  </a:lnTo>
                  <a:lnTo>
                    <a:pt x="265" y="37598"/>
                  </a:lnTo>
                  <a:close/>
                  <a:moveTo>
                    <a:pt x="0" y="42975"/>
                  </a:moveTo>
                  <a:lnTo>
                    <a:pt x="0" y="48088"/>
                  </a:lnTo>
                  <a:lnTo>
                    <a:pt x="265" y="48088"/>
                  </a:lnTo>
                  <a:lnTo>
                    <a:pt x="265" y="42975"/>
                  </a:lnTo>
                  <a:close/>
                  <a:moveTo>
                    <a:pt x="0" y="48353"/>
                  </a:moveTo>
                  <a:lnTo>
                    <a:pt x="0" y="53598"/>
                  </a:lnTo>
                  <a:lnTo>
                    <a:pt x="44" y="53598"/>
                  </a:lnTo>
                  <a:lnTo>
                    <a:pt x="44" y="53333"/>
                  </a:lnTo>
                  <a:lnTo>
                    <a:pt x="265" y="53333"/>
                  </a:lnTo>
                  <a:lnTo>
                    <a:pt x="265" y="4835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96" name="Google Shape;1096;p40"/>
          <p:cNvGrpSpPr/>
          <p:nvPr/>
        </p:nvGrpSpPr>
        <p:grpSpPr>
          <a:xfrm>
            <a:off x="5800815" y="3305197"/>
            <a:ext cx="856268" cy="913150"/>
            <a:chOff x="940342" y="821389"/>
            <a:chExt cx="696153" cy="742398"/>
          </a:xfrm>
        </p:grpSpPr>
        <p:grpSp>
          <p:nvGrpSpPr>
            <p:cNvPr id="1097" name="Google Shape;1097;p40"/>
            <p:cNvGrpSpPr/>
            <p:nvPr/>
          </p:nvGrpSpPr>
          <p:grpSpPr>
            <a:xfrm>
              <a:off x="1138792" y="1080089"/>
              <a:ext cx="497703" cy="483698"/>
              <a:chOff x="794331" y="401591"/>
              <a:chExt cx="516235" cy="501709"/>
            </a:xfrm>
          </p:grpSpPr>
          <p:sp>
            <p:nvSpPr>
              <p:cNvPr id="1098" name="Google Shape;1098;p40"/>
              <p:cNvSpPr/>
              <p:nvPr/>
            </p:nvSpPr>
            <p:spPr>
              <a:xfrm>
                <a:off x="794331" y="401591"/>
                <a:ext cx="516235" cy="501709"/>
              </a:xfrm>
              <a:custGeom>
                <a:rect b="b" l="l" r="r" t="t"/>
                <a:pathLst>
                  <a:path extrusionOk="0" h="22761" w="23420">
                    <a:moveTo>
                      <a:pt x="1" y="1"/>
                    </a:moveTo>
                    <a:lnTo>
                      <a:pt x="1" y="22761"/>
                    </a:lnTo>
                    <a:lnTo>
                      <a:pt x="23420" y="22761"/>
                    </a:lnTo>
                    <a:lnTo>
                      <a:pt x="23420" y="1"/>
                    </a:ln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9" name="Google Shape;1099;p40"/>
              <p:cNvSpPr/>
              <p:nvPr/>
            </p:nvSpPr>
            <p:spPr>
              <a:xfrm>
                <a:off x="826447" y="497189"/>
                <a:ext cx="452004" cy="373995"/>
              </a:xfrm>
              <a:custGeom>
                <a:rect b="b" l="l" r="r" t="t"/>
                <a:pathLst>
                  <a:path extrusionOk="0" h="16967" w="20506">
                    <a:moveTo>
                      <a:pt x="1" y="1"/>
                    </a:moveTo>
                    <a:lnTo>
                      <a:pt x="1" y="16967"/>
                    </a:lnTo>
                    <a:lnTo>
                      <a:pt x="20506" y="16967"/>
                    </a:lnTo>
                    <a:lnTo>
                      <a:pt x="20506" y="1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0" name="Google Shape;1100;p40"/>
              <p:cNvSpPr/>
              <p:nvPr/>
            </p:nvSpPr>
            <p:spPr>
              <a:xfrm>
                <a:off x="1168304" y="449026"/>
                <a:ext cx="20676" cy="3064"/>
              </a:xfrm>
              <a:custGeom>
                <a:rect b="b" l="l" r="r" t="t"/>
                <a:pathLst>
                  <a:path extrusionOk="0" h="139" w="938">
                    <a:moveTo>
                      <a:pt x="1" y="0"/>
                    </a:moveTo>
                    <a:lnTo>
                      <a:pt x="1" y="139"/>
                    </a:lnTo>
                    <a:lnTo>
                      <a:pt x="937" y="139"/>
                    </a:lnTo>
                    <a:lnTo>
                      <a:pt x="93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1" name="Google Shape;1101;p40"/>
              <p:cNvSpPr/>
              <p:nvPr/>
            </p:nvSpPr>
            <p:spPr>
              <a:xfrm>
                <a:off x="1253961" y="442127"/>
                <a:ext cx="16091" cy="16091"/>
              </a:xfrm>
              <a:custGeom>
                <a:rect b="b" l="l" r="r" t="t"/>
                <a:pathLst>
                  <a:path extrusionOk="0" h="730" w="730">
                    <a:moveTo>
                      <a:pt x="660" y="1"/>
                    </a:moveTo>
                    <a:lnTo>
                      <a:pt x="0" y="660"/>
                    </a:lnTo>
                    <a:lnTo>
                      <a:pt x="105" y="729"/>
                    </a:lnTo>
                    <a:lnTo>
                      <a:pt x="729" y="105"/>
                    </a:lnTo>
                    <a:lnTo>
                      <a:pt x="66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2" name="Google Shape;1102;p40"/>
              <p:cNvSpPr/>
              <p:nvPr/>
            </p:nvSpPr>
            <p:spPr>
              <a:xfrm>
                <a:off x="1211132" y="441377"/>
                <a:ext cx="18383" cy="17612"/>
              </a:xfrm>
              <a:custGeom>
                <a:rect b="b" l="l" r="r" t="t"/>
                <a:pathLst>
                  <a:path extrusionOk="0" h="799" w="834">
                    <a:moveTo>
                      <a:pt x="694" y="139"/>
                    </a:moveTo>
                    <a:lnTo>
                      <a:pt x="694" y="659"/>
                    </a:lnTo>
                    <a:lnTo>
                      <a:pt x="139" y="659"/>
                    </a:lnTo>
                    <a:lnTo>
                      <a:pt x="139" y="139"/>
                    </a:lnTo>
                    <a:close/>
                    <a:moveTo>
                      <a:pt x="1" y="0"/>
                    </a:moveTo>
                    <a:lnTo>
                      <a:pt x="1" y="798"/>
                    </a:lnTo>
                    <a:lnTo>
                      <a:pt x="833" y="798"/>
                    </a:lnTo>
                    <a:lnTo>
                      <a:pt x="83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03" name="Google Shape;1103;p40"/>
            <p:cNvGrpSpPr/>
            <p:nvPr/>
          </p:nvGrpSpPr>
          <p:grpSpPr>
            <a:xfrm>
              <a:off x="1039567" y="950739"/>
              <a:ext cx="497703" cy="483698"/>
              <a:chOff x="794331" y="401591"/>
              <a:chExt cx="516235" cy="501709"/>
            </a:xfrm>
          </p:grpSpPr>
          <p:sp>
            <p:nvSpPr>
              <p:cNvPr id="1104" name="Google Shape;1104;p40"/>
              <p:cNvSpPr/>
              <p:nvPr/>
            </p:nvSpPr>
            <p:spPr>
              <a:xfrm>
                <a:off x="794331" y="401591"/>
                <a:ext cx="516235" cy="501709"/>
              </a:xfrm>
              <a:custGeom>
                <a:rect b="b" l="l" r="r" t="t"/>
                <a:pathLst>
                  <a:path extrusionOk="0" h="22761" w="23420">
                    <a:moveTo>
                      <a:pt x="1" y="1"/>
                    </a:moveTo>
                    <a:lnTo>
                      <a:pt x="1" y="22761"/>
                    </a:lnTo>
                    <a:lnTo>
                      <a:pt x="23420" y="22761"/>
                    </a:lnTo>
                    <a:lnTo>
                      <a:pt x="23420" y="1"/>
                    </a:ln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5" name="Google Shape;1105;p40"/>
              <p:cNvSpPr/>
              <p:nvPr/>
            </p:nvSpPr>
            <p:spPr>
              <a:xfrm>
                <a:off x="826447" y="497189"/>
                <a:ext cx="452004" cy="373995"/>
              </a:xfrm>
              <a:custGeom>
                <a:rect b="b" l="l" r="r" t="t"/>
                <a:pathLst>
                  <a:path extrusionOk="0" h="16967" w="20506">
                    <a:moveTo>
                      <a:pt x="1" y="1"/>
                    </a:moveTo>
                    <a:lnTo>
                      <a:pt x="1" y="16967"/>
                    </a:lnTo>
                    <a:lnTo>
                      <a:pt x="20506" y="16967"/>
                    </a:lnTo>
                    <a:lnTo>
                      <a:pt x="20506" y="1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6" name="Google Shape;1106;p40"/>
              <p:cNvSpPr/>
              <p:nvPr/>
            </p:nvSpPr>
            <p:spPr>
              <a:xfrm>
                <a:off x="1168304" y="449026"/>
                <a:ext cx="20676" cy="3064"/>
              </a:xfrm>
              <a:custGeom>
                <a:rect b="b" l="l" r="r" t="t"/>
                <a:pathLst>
                  <a:path extrusionOk="0" h="139" w="938">
                    <a:moveTo>
                      <a:pt x="1" y="0"/>
                    </a:moveTo>
                    <a:lnTo>
                      <a:pt x="1" y="139"/>
                    </a:lnTo>
                    <a:lnTo>
                      <a:pt x="937" y="139"/>
                    </a:lnTo>
                    <a:lnTo>
                      <a:pt x="93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7" name="Google Shape;1107;p40"/>
              <p:cNvSpPr/>
              <p:nvPr/>
            </p:nvSpPr>
            <p:spPr>
              <a:xfrm>
                <a:off x="1253961" y="442127"/>
                <a:ext cx="16091" cy="16091"/>
              </a:xfrm>
              <a:custGeom>
                <a:rect b="b" l="l" r="r" t="t"/>
                <a:pathLst>
                  <a:path extrusionOk="0" h="730" w="730">
                    <a:moveTo>
                      <a:pt x="660" y="1"/>
                    </a:moveTo>
                    <a:lnTo>
                      <a:pt x="0" y="660"/>
                    </a:lnTo>
                    <a:lnTo>
                      <a:pt x="105" y="729"/>
                    </a:lnTo>
                    <a:lnTo>
                      <a:pt x="729" y="105"/>
                    </a:lnTo>
                    <a:lnTo>
                      <a:pt x="66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8" name="Google Shape;1108;p40"/>
              <p:cNvSpPr/>
              <p:nvPr/>
            </p:nvSpPr>
            <p:spPr>
              <a:xfrm>
                <a:off x="1211132" y="441377"/>
                <a:ext cx="18383" cy="17612"/>
              </a:xfrm>
              <a:custGeom>
                <a:rect b="b" l="l" r="r" t="t"/>
                <a:pathLst>
                  <a:path extrusionOk="0" h="799" w="834">
                    <a:moveTo>
                      <a:pt x="694" y="139"/>
                    </a:moveTo>
                    <a:lnTo>
                      <a:pt x="694" y="659"/>
                    </a:lnTo>
                    <a:lnTo>
                      <a:pt x="139" y="659"/>
                    </a:lnTo>
                    <a:lnTo>
                      <a:pt x="139" y="139"/>
                    </a:lnTo>
                    <a:close/>
                    <a:moveTo>
                      <a:pt x="1" y="0"/>
                    </a:moveTo>
                    <a:lnTo>
                      <a:pt x="1" y="798"/>
                    </a:lnTo>
                    <a:lnTo>
                      <a:pt x="833" y="798"/>
                    </a:lnTo>
                    <a:lnTo>
                      <a:pt x="83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09" name="Google Shape;1109;p40"/>
            <p:cNvGrpSpPr/>
            <p:nvPr/>
          </p:nvGrpSpPr>
          <p:grpSpPr>
            <a:xfrm>
              <a:off x="940342" y="821389"/>
              <a:ext cx="497703" cy="483698"/>
              <a:chOff x="794331" y="401591"/>
              <a:chExt cx="516235" cy="501709"/>
            </a:xfrm>
          </p:grpSpPr>
          <p:sp>
            <p:nvSpPr>
              <p:cNvPr id="1110" name="Google Shape;1110;p40"/>
              <p:cNvSpPr/>
              <p:nvPr/>
            </p:nvSpPr>
            <p:spPr>
              <a:xfrm>
                <a:off x="794331" y="401591"/>
                <a:ext cx="516235" cy="501709"/>
              </a:xfrm>
              <a:custGeom>
                <a:rect b="b" l="l" r="r" t="t"/>
                <a:pathLst>
                  <a:path extrusionOk="0" h="22761" w="23420">
                    <a:moveTo>
                      <a:pt x="1" y="1"/>
                    </a:moveTo>
                    <a:lnTo>
                      <a:pt x="1" y="22761"/>
                    </a:lnTo>
                    <a:lnTo>
                      <a:pt x="23420" y="22761"/>
                    </a:lnTo>
                    <a:lnTo>
                      <a:pt x="23420" y="1"/>
                    </a:ln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1" name="Google Shape;1111;p40"/>
              <p:cNvSpPr/>
              <p:nvPr/>
            </p:nvSpPr>
            <p:spPr>
              <a:xfrm>
                <a:off x="826447" y="497189"/>
                <a:ext cx="452004" cy="373995"/>
              </a:xfrm>
              <a:custGeom>
                <a:rect b="b" l="l" r="r" t="t"/>
                <a:pathLst>
                  <a:path extrusionOk="0" h="16967" w="20506">
                    <a:moveTo>
                      <a:pt x="1" y="1"/>
                    </a:moveTo>
                    <a:lnTo>
                      <a:pt x="1" y="16967"/>
                    </a:lnTo>
                    <a:lnTo>
                      <a:pt x="20506" y="16967"/>
                    </a:lnTo>
                    <a:lnTo>
                      <a:pt x="20506" y="1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2" name="Google Shape;1112;p40"/>
              <p:cNvSpPr/>
              <p:nvPr/>
            </p:nvSpPr>
            <p:spPr>
              <a:xfrm>
                <a:off x="1168304" y="449026"/>
                <a:ext cx="20676" cy="3064"/>
              </a:xfrm>
              <a:custGeom>
                <a:rect b="b" l="l" r="r" t="t"/>
                <a:pathLst>
                  <a:path extrusionOk="0" h="139" w="938">
                    <a:moveTo>
                      <a:pt x="1" y="0"/>
                    </a:moveTo>
                    <a:lnTo>
                      <a:pt x="1" y="139"/>
                    </a:lnTo>
                    <a:lnTo>
                      <a:pt x="937" y="139"/>
                    </a:lnTo>
                    <a:lnTo>
                      <a:pt x="93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3" name="Google Shape;1113;p40"/>
              <p:cNvSpPr/>
              <p:nvPr/>
            </p:nvSpPr>
            <p:spPr>
              <a:xfrm>
                <a:off x="1253961" y="442127"/>
                <a:ext cx="16091" cy="16091"/>
              </a:xfrm>
              <a:custGeom>
                <a:rect b="b" l="l" r="r" t="t"/>
                <a:pathLst>
                  <a:path extrusionOk="0" h="730" w="730">
                    <a:moveTo>
                      <a:pt x="660" y="1"/>
                    </a:moveTo>
                    <a:lnTo>
                      <a:pt x="0" y="660"/>
                    </a:lnTo>
                    <a:lnTo>
                      <a:pt x="105" y="729"/>
                    </a:lnTo>
                    <a:lnTo>
                      <a:pt x="729" y="105"/>
                    </a:lnTo>
                    <a:lnTo>
                      <a:pt x="66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4" name="Google Shape;1114;p40"/>
              <p:cNvSpPr/>
              <p:nvPr/>
            </p:nvSpPr>
            <p:spPr>
              <a:xfrm>
                <a:off x="1211132" y="441377"/>
                <a:ext cx="18383" cy="17612"/>
              </a:xfrm>
              <a:custGeom>
                <a:rect b="b" l="l" r="r" t="t"/>
                <a:pathLst>
                  <a:path extrusionOk="0" h="799" w="834">
                    <a:moveTo>
                      <a:pt x="694" y="139"/>
                    </a:moveTo>
                    <a:lnTo>
                      <a:pt x="694" y="659"/>
                    </a:lnTo>
                    <a:lnTo>
                      <a:pt x="139" y="659"/>
                    </a:lnTo>
                    <a:lnTo>
                      <a:pt x="139" y="139"/>
                    </a:lnTo>
                    <a:close/>
                    <a:moveTo>
                      <a:pt x="1" y="0"/>
                    </a:moveTo>
                    <a:lnTo>
                      <a:pt x="1" y="798"/>
                    </a:lnTo>
                    <a:lnTo>
                      <a:pt x="833" y="798"/>
                    </a:lnTo>
                    <a:lnTo>
                      <a:pt x="83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115" name="Google Shape;1115;p40"/>
          <p:cNvGrpSpPr/>
          <p:nvPr/>
        </p:nvGrpSpPr>
        <p:grpSpPr>
          <a:xfrm>
            <a:off x="7345658" y="1809450"/>
            <a:ext cx="313200" cy="313200"/>
            <a:chOff x="2053583" y="3822225"/>
            <a:chExt cx="313200" cy="313200"/>
          </a:xfrm>
        </p:grpSpPr>
        <p:sp>
          <p:nvSpPr>
            <p:cNvPr id="1116" name="Google Shape;1116;p40"/>
            <p:cNvSpPr/>
            <p:nvPr/>
          </p:nvSpPr>
          <p:spPr>
            <a:xfrm>
              <a:off x="2053583" y="3822225"/>
              <a:ext cx="313200" cy="3132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" name="Google Shape;1117;p40"/>
            <p:cNvSpPr/>
            <p:nvPr/>
          </p:nvSpPr>
          <p:spPr>
            <a:xfrm>
              <a:off x="2104128" y="3872769"/>
              <a:ext cx="211800" cy="211800"/>
            </a:xfrm>
            <a:prstGeom prst="mathPlus">
              <a:avLst>
                <a:gd fmla="val 0" name="adj1"/>
              </a:avLst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18" name="Google Shape;1118;p40"/>
          <p:cNvSpPr/>
          <p:nvPr/>
        </p:nvSpPr>
        <p:spPr>
          <a:xfrm rot="10800000">
            <a:off x="5857916" y="1992010"/>
            <a:ext cx="182971" cy="181271"/>
          </a:xfrm>
          <a:custGeom>
            <a:rect b="b" l="l" r="r" t="t"/>
            <a:pathLst>
              <a:path extrusionOk="0" fill="none" h="3644" w="3678">
                <a:moveTo>
                  <a:pt x="3157" y="0"/>
                </a:moveTo>
                <a:lnTo>
                  <a:pt x="1839" y="1319"/>
                </a:lnTo>
                <a:lnTo>
                  <a:pt x="486" y="0"/>
                </a:lnTo>
                <a:lnTo>
                  <a:pt x="0" y="486"/>
                </a:lnTo>
                <a:lnTo>
                  <a:pt x="1319" y="1805"/>
                </a:lnTo>
                <a:lnTo>
                  <a:pt x="0" y="3158"/>
                </a:lnTo>
                <a:lnTo>
                  <a:pt x="486" y="3643"/>
                </a:lnTo>
                <a:lnTo>
                  <a:pt x="1839" y="2325"/>
                </a:lnTo>
                <a:lnTo>
                  <a:pt x="3157" y="3643"/>
                </a:lnTo>
                <a:lnTo>
                  <a:pt x="3678" y="3158"/>
                </a:lnTo>
                <a:lnTo>
                  <a:pt x="2325" y="1805"/>
                </a:lnTo>
                <a:lnTo>
                  <a:pt x="3678" y="486"/>
                </a:lnTo>
                <a:lnTo>
                  <a:pt x="3157" y="0"/>
                </a:lnTo>
                <a:lnTo>
                  <a:pt x="3157" y="0"/>
                </a:lnTo>
              </a:path>
            </a:pathLst>
          </a:cu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19" name="Google Shape;1119;p40"/>
          <p:cNvGrpSpPr/>
          <p:nvPr/>
        </p:nvGrpSpPr>
        <p:grpSpPr>
          <a:xfrm>
            <a:off x="7380738" y="2667762"/>
            <a:ext cx="943213" cy="637439"/>
            <a:chOff x="895750" y="3092090"/>
            <a:chExt cx="831391" cy="561868"/>
          </a:xfrm>
        </p:grpSpPr>
        <p:grpSp>
          <p:nvGrpSpPr>
            <p:cNvPr id="1120" name="Google Shape;1120;p40"/>
            <p:cNvGrpSpPr/>
            <p:nvPr/>
          </p:nvGrpSpPr>
          <p:grpSpPr>
            <a:xfrm>
              <a:off x="1013506" y="3092090"/>
              <a:ext cx="713634" cy="457038"/>
              <a:chOff x="1059431" y="4116790"/>
              <a:chExt cx="713634" cy="457038"/>
            </a:xfrm>
          </p:grpSpPr>
          <p:sp>
            <p:nvSpPr>
              <p:cNvPr id="1121" name="Google Shape;1121;p40"/>
              <p:cNvSpPr/>
              <p:nvPr/>
            </p:nvSpPr>
            <p:spPr>
              <a:xfrm>
                <a:off x="1059431" y="4116790"/>
                <a:ext cx="713620" cy="66310"/>
              </a:xfrm>
              <a:custGeom>
                <a:rect b="b" l="l" r="r" t="t"/>
                <a:pathLst>
                  <a:path extrusionOk="0" h="2360" w="25398">
                    <a:moveTo>
                      <a:pt x="1" y="0"/>
                    </a:moveTo>
                    <a:lnTo>
                      <a:pt x="1" y="2359"/>
                    </a:lnTo>
                    <a:lnTo>
                      <a:pt x="25398" y="2359"/>
                    </a:lnTo>
                    <a:lnTo>
                      <a:pt x="25398" y="0"/>
                    </a:ln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122" name="Google Shape;1122;p40"/>
              <p:cNvGrpSpPr/>
              <p:nvPr/>
            </p:nvGrpSpPr>
            <p:grpSpPr>
              <a:xfrm>
                <a:off x="1724274" y="4137245"/>
                <a:ext cx="24417" cy="23433"/>
                <a:chOff x="1724274" y="4137245"/>
                <a:chExt cx="24417" cy="23433"/>
              </a:xfrm>
            </p:grpSpPr>
            <p:sp>
              <p:nvSpPr>
                <p:cNvPr id="1123" name="Google Shape;1123;p40"/>
                <p:cNvSpPr/>
                <p:nvPr/>
              </p:nvSpPr>
              <p:spPr>
                <a:xfrm>
                  <a:off x="1724274" y="4137245"/>
                  <a:ext cx="24417" cy="23433"/>
                </a:xfrm>
                <a:custGeom>
                  <a:rect b="b" l="l" r="r" t="t"/>
                  <a:pathLst>
                    <a:path extrusionOk="0" fill="none" h="834" w="869">
                      <a:moveTo>
                        <a:pt x="1" y="1"/>
                      </a:moveTo>
                      <a:lnTo>
                        <a:pt x="868" y="833"/>
                      </a:lnTo>
                    </a:path>
                  </a:pathLst>
                </a:custGeom>
                <a:solidFill>
                  <a:schemeClr val="lt1"/>
                </a:solidFill>
                <a:ln cap="rnd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4" name="Google Shape;1124;p40"/>
                <p:cNvSpPr/>
                <p:nvPr/>
              </p:nvSpPr>
              <p:spPr>
                <a:xfrm>
                  <a:off x="1724274" y="4137245"/>
                  <a:ext cx="24417" cy="23433"/>
                </a:xfrm>
                <a:custGeom>
                  <a:rect b="b" l="l" r="r" t="t"/>
                  <a:pathLst>
                    <a:path extrusionOk="0" fill="none" h="834" w="869">
                      <a:moveTo>
                        <a:pt x="868" y="1"/>
                      </a:moveTo>
                      <a:lnTo>
                        <a:pt x="1" y="833"/>
                      </a:lnTo>
                    </a:path>
                  </a:pathLst>
                </a:custGeom>
                <a:solidFill>
                  <a:schemeClr val="lt1"/>
                </a:solidFill>
                <a:ln cap="rnd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125" name="Google Shape;1125;p40"/>
              <p:cNvSpPr/>
              <p:nvPr/>
            </p:nvSpPr>
            <p:spPr>
              <a:xfrm>
                <a:off x="1059445" y="4183100"/>
                <a:ext cx="713620" cy="390728"/>
              </a:xfrm>
              <a:custGeom>
                <a:rect b="b" l="l" r="r" t="t"/>
                <a:pathLst>
                  <a:path extrusionOk="0" h="2360" w="25398">
                    <a:moveTo>
                      <a:pt x="1" y="0"/>
                    </a:moveTo>
                    <a:lnTo>
                      <a:pt x="1" y="2359"/>
                    </a:lnTo>
                    <a:lnTo>
                      <a:pt x="25398" y="2359"/>
                    </a:lnTo>
                    <a:lnTo>
                      <a:pt x="25398" y="0"/>
                    </a:ln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26" name="Google Shape;1126;p40"/>
            <p:cNvGrpSpPr/>
            <p:nvPr/>
          </p:nvGrpSpPr>
          <p:grpSpPr>
            <a:xfrm>
              <a:off x="895750" y="3196922"/>
              <a:ext cx="713634" cy="457036"/>
              <a:chOff x="8009738" y="538175"/>
              <a:chExt cx="634963" cy="406652"/>
            </a:xfrm>
          </p:grpSpPr>
          <p:sp>
            <p:nvSpPr>
              <p:cNvPr id="1127" name="Google Shape;1127;p40"/>
              <p:cNvSpPr/>
              <p:nvPr/>
            </p:nvSpPr>
            <p:spPr>
              <a:xfrm>
                <a:off x="8009738" y="538175"/>
                <a:ext cx="634950" cy="59000"/>
              </a:xfrm>
              <a:custGeom>
                <a:rect b="b" l="l" r="r" t="t"/>
                <a:pathLst>
                  <a:path extrusionOk="0" h="2360" w="25398">
                    <a:moveTo>
                      <a:pt x="1" y="0"/>
                    </a:moveTo>
                    <a:lnTo>
                      <a:pt x="1" y="2359"/>
                    </a:lnTo>
                    <a:lnTo>
                      <a:pt x="25398" y="2359"/>
                    </a:lnTo>
                    <a:lnTo>
                      <a:pt x="25398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8" name="Google Shape;1128;p40"/>
              <p:cNvSpPr/>
              <p:nvPr/>
            </p:nvSpPr>
            <p:spPr>
              <a:xfrm>
                <a:off x="8601288" y="556375"/>
                <a:ext cx="21725" cy="20850"/>
              </a:xfrm>
              <a:custGeom>
                <a:rect b="b" l="l" r="r" t="t"/>
                <a:pathLst>
                  <a:path extrusionOk="0" fill="none" h="834" w="869">
                    <a:moveTo>
                      <a:pt x="1" y="1"/>
                    </a:moveTo>
                    <a:lnTo>
                      <a:pt x="868" y="833"/>
                    </a:lnTo>
                  </a:path>
                </a:pathLst>
              </a:custGeom>
              <a:noFill/>
              <a:ln cap="rnd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9" name="Google Shape;1129;p40"/>
              <p:cNvSpPr/>
              <p:nvPr/>
            </p:nvSpPr>
            <p:spPr>
              <a:xfrm>
                <a:off x="8601288" y="556375"/>
                <a:ext cx="21725" cy="20850"/>
              </a:xfrm>
              <a:custGeom>
                <a:rect b="b" l="l" r="r" t="t"/>
                <a:pathLst>
                  <a:path extrusionOk="0" fill="none" h="834" w="869">
                    <a:moveTo>
                      <a:pt x="868" y="1"/>
                    </a:moveTo>
                    <a:lnTo>
                      <a:pt x="1" y="833"/>
                    </a:lnTo>
                  </a:path>
                </a:pathLst>
              </a:custGeom>
              <a:noFill/>
              <a:ln cap="rnd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0" name="Google Shape;1130;p40"/>
              <p:cNvSpPr/>
              <p:nvPr/>
            </p:nvSpPr>
            <p:spPr>
              <a:xfrm>
                <a:off x="8009750" y="597175"/>
                <a:ext cx="634950" cy="347652"/>
              </a:xfrm>
              <a:custGeom>
                <a:rect b="b" l="l" r="r" t="t"/>
                <a:pathLst>
                  <a:path extrusionOk="0" h="2360" w="25398">
                    <a:moveTo>
                      <a:pt x="1" y="0"/>
                    </a:moveTo>
                    <a:lnTo>
                      <a:pt x="1" y="2359"/>
                    </a:lnTo>
                    <a:lnTo>
                      <a:pt x="25398" y="2359"/>
                    </a:lnTo>
                    <a:lnTo>
                      <a:pt x="25398" y="0"/>
                    </a:ln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131" name="Google Shape;1131;p40"/>
          <p:cNvGrpSpPr/>
          <p:nvPr/>
        </p:nvGrpSpPr>
        <p:grpSpPr>
          <a:xfrm>
            <a:off x="7716627" y="3787518"/>
            <a:ext cx="271451" cy="488410"/>
            <a:chOff x="8063823" y="2506947"/>
            <a:chExt cx="198009" cy="356296"/>
          </a:xfrm>
        </p:grpSpPr>
        <p:sp>
          <p:nvSpPr>
            <p:cNvPr id="1132" name="Google Shape;1132;p40"/>
            <p:cNvSpPr/>
            <p:nvPr/>
          </p:nvSpPr>
          <p:spPr>
            <a:xfrm>
              <a:off x="8063823" y="2506947"/>
              <a:ext cx="198009" cy="39628"/>
            </a:xfrm>
            <a:custGeom>
              <a:rect b="b" l="l" r="r" t="t"/>
              <a:pathLst>
                <a:path extrusionOk="0" h="903" w="4512">
                  <a:moveTo>
                    <a:pt x="1" y="0"/>
                  </a:moveTo>
                  <a:lnTo>
                    <a:pt x="1" y="902"/>
                  </a:lnTo>
                  <a:lnTo>
                    <a:pt x="4511" y="902"/>
                  </a:lnTo>
                  <a:lnTo>
                    <a:pt x="4511" y="0"/>
                  </a:lnTo>
                  <a:close/>
                </a:path>
              </a:pathLst>
            </a:custGeom>
            <a:solidFill>
              <a:schemeClr val="lt2"/>
            </a:solidFill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3" name="Google Shape;1133;p40"/>
            <p:cNvSpPr/>
            <p:nvPr/>
          </p:nvSpPr>
          <p:spPr>
            <a:xfrm>
              <a:off x="8063823" y="2823615"/>
              <a:ext cx="198009" cy="39628"/>
            </a:xfrm>
            <a:custGeom>
              <a:rect b="b" l="l" r="r" t="t"/>
              <a:pathLst>
                <a:path extrusionOk="0" h="903" w="4512">
                  <a:moveTo>
                    <a:pt x="1" y="1"/>
                  </a:moveTo>
                  <a:lnTo>
                    <a:pt x="1" y="903"/>
                  </a:lnTo>
                  <a:lnTo>
                    <a:pt x="4511" y="903"/>
                  </a:lnTo>
                  <a:lnTo>
                    <a:pt x="4511" y="1"/>
                  </a:lnTo>
                  <a:close/>
                </a:path>
              </a:pathLst>
            </a:custGeom>
            <a:solidFill>
              <a:schemeClr val="lt2"/>
            </a:solidFill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4" name="Google Shape;1134;p40"/>
            <p:cNvSpPr/>
            <p:nvPr/>
          </p:nvSpPr>
          <p:spPr>
            <a:xfrm>
              <a:off x="8082122" y="2546531"/>
              <a:ext cx="159917" cy="275642"/>
            </a:xfrm>
            <a:custGeom>
              <a:rect b="b" l="l" r="r" t="t"/>
              <a:pathLst>
                <a:path extrusionOk="0" h="6281" w="3644">
                  <a:moveTo>
                    <a:pt x="0" y="0"/>
                  </a:moveTo>
                  <a:lnTo>
                    <a:pt x="0" y="1735"/>
                  </a:lnTo>
                  <a:lnTo>
                    <a:pt x="1214" y="2915"/>
                  </a:lnTo>
                  <a:lnTo>
                    <a:pt x="1214" y="3366"/>
                  </a:lnTo>
                  <a:lnTo>
                    <a:pt x="0" y="4511"/>
                  </a:lnTo>
                  <a:lnTo>
                    <a:pt x="0" y="6280"/>
                  </a:lnTo>
                  <a:lnTo>
                    <a:pt x="3643" y="6280"/>
                  </a:lnTo>
                  <a:lnTo>
                    <a:pt x="3643" y="4511"/>
                  </a:lnTo>
                  <a:lnTo>
                    <a:pt x="2463" y="3366"/>
                  </a:lnTo>
                  <a:lnTo>
                    <a:pt x="2463" y="2915"/>
                  </a:lnTo>
                  <a:lnTo>
                    <a:pt x="3643" y="1735"/>
                  </a:lnTo>
                  <a:lnTo>
                    <a:pt x="3643" y="0"/>
                  </a:lnTo>
                  <a:close/>
                </a:path>
              </a:pathLst>
            </a:custGeom>
            <a:solidFill>
              <a:schemeClr val="lt1"/>
            </a:solidFill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" name="Google Shape;1135;p40"/>
            <p:cNvSpPr/>
            <p:nvPr/>
          </p:nvSpPr>
          <p:spPr>
            <a:xfrm>
              <a:off x="8086686" y="2756648"/>
              <a:ext cx="152281" cy="65520"/>
            </a:xfrm>
            <a:custGeom>
              <a:rect b="b" l="l" r="r" t="t"/>
              <a:pathLst>
                <a:path extrusionOk="0" h="1493" w="3470">
                  <a:moveTo>
                    <a:pt x="1527" y="0"/>
                  </a:moveTo>
                  <a:lnTo>
                    <a:pt x="0" y="1492"/>
                  </a:lnTo>
                  <a:lnTo>
                    <a:pt x="3470" y="1492"/>
                  </a:lnTo>
                  <a:lnTo>
                    <a:pt x="19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6" name="Google Shape;1136;p40"/>
            <p:cNvSpPr/>
            <p:nvPr/>
          </p:nvSpPr>
          <p:spPr>
            <a:xfrm>
              <a:off x="8086686" y="2756648"/>
              <a:ext cx="152281" cy="65520"/>
            </a:xfrm>
            <a:custGeom>
              <a:rect b="b" l="l" r="r" t="t"/>
              <a:pathLst>
                <a:path extrusionOk="0" fill="none" h="1493" w="3470">
                  <a:moveTo>
                    <a:pt x="1527" y="0"/>
                  </a:moveTo>
                  <a:lnTo>
                    <a:pt x="0" y="1492"/>
                  </a:lnTo>
                  <a:lnTo>
                    <a:pt x="3470" y="1492"/>
                  </a:lnTo>
                  <a:lnTo>
                    <a:pt x="1943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7" name="Google Shape;1137;p40"/>
            <p:cNvSpPr/>
            <p:nvPr/>
          </p:nvSpPr>
          <p:spPr>
            <a:xfrm>
              <a:off x="8153654" y="2726192"/>
              <a:ext cx="18344" cy="19836"/>
            </a:xfrm>
            <a:custGeom>
              <a:rect b="b" l="l" r="r" t="t"/>
              <a:pathLst>
                <a:path extrusionOk="0" h="452" w="418">
                  <a:moveTo>
                    <a:pt x="1" y="0"/>
                  </a:moveTo>
                  <a:lnTo>
                    <a:pt x="1" y="451"/>
                  </a:lnTo>
                  <a:lnTo>
                    <a:pt x="417" y="451"/>
                  </a:lnTo>
                  <a:lnTo>
                    <a:pt x="41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8" name="Google Shape;1138;p40"/>
            <p:cNvSpPr/>
            <p:nvPr/>
          </p:nvSpPr>
          <p:spPr>
            <a:xfrm>
              <a:off x="8153654" y="2698765"/>
              <a:ext cx="18344" cy="19836"/>
            </a:xfrm>
            <a:custGeom>
              <a:rect b="b" l="l" r="r" t="t"/>
              <a:pathLst>
                <a:path extrusionOk="0" h="452" w="418">
                  <a:moveTo>
                    <a:pt x="1" y="1"/>
                  </a:moveTo>
                  <a:lnTo>
                    <a:pt x="1" y="452"/>
                  </a:lnTo>
                  <a:lnTo>
                    <a:pt x="417" y="452"/>
                  </a:lnTo>
                  <a:lnTo>
                    <a:pt x="41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9" name="Google Shape;1139;p40"/>
            <p:cNvSpPr/>
            <p:nvPr/>
          </p:nvSpPr>
          <p:spPr>
            <a:xfrm>
              <a:off x="8124734" y="2628726"/>
              <a:ext cx="74648" cy="27472"/>
            </a:xfrm>
            <a:custGeom>
              <a:rect b="b" l="l" r="r" t="t"/>
              <a:pathLst>
                <a:path extrusionOk="0" h="626" w="1701">
                  <a:moveTo>
                    <a:pt x="1" y="1"/>
                  </a:moveTo>
                  <a:lnTo>
                    <a:pt x="660" y="625"/>
                  </a:lnTo>
                  <a:lnTo>
                    <a:pt x="1076" y="625"/>
                  </a:lnTo>
                  <a:lnTo>
                    <a:pt x="17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40" name="Google Shape;1140;p40"/>
          <p:cNvGrpSpPr/>
          <p:nvPr/>
        </p:nvGrpSpPr>
        <p:grpSpPr>
          <a:xfrm>
            <a:off x="6328267" y="2122662"/>
            <a:ext cx="637467" cy="637467"/>
            <a:chOff x="1526703" y="2379293"/>
            <a:chExt cx="385200" cy="385200"/>
          </a:xfrm>
        </p:grpSpPr>
        <p:sp>
          <p:nvSpPr>
            <p:cNvPr id="1141" name="Google Shape;1141;p40"/>
            <p:cNvSpPr/>
            <p:nvPr/>
          </p:nvSpPr>
          <p:spPr>
            <a:xfrm rot="2700000">
              <a:off x="1583115" y="2435704"/>
              <a:ext cx="272378" cy="272378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2" name="Google Shape;1142;p40"/>
            <p:cNvSpPr/>
            <p:nvPr/>
          </p:nvSpPr>
          <p:spPr>
            <a:xfrm rot="2700000">
              <a:off x="1627238" y="2479547"/>
              <a:ext cx="184131" cy="184131"/>
            </a:xfrm>
            <a:prstGeom prst="mathPlus">
              <a:avLst>
                <a:gd fmla="val 0" name="adj1"/>
              </a:avLst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43" name="Google Shape;1143;p40"/>
          <p:cNvSpPr/>
          <p:nvPr/>
        </p:nvSpPr>
        <p:spPr>
          <a:xfrm rot="10800000">
            <a:off x="873457" y="538167"/>
            <a:ext cx="358302" cy="354998"/>
          </a:xfrm>
          <a:custGeom>
            <a:rect b="b" l="l" r="r" t="t"/>
            <a:pathLst>
              <a:path extrusionOk="0" fill="none" h="3644" w="3678">
                <a:moveTo>
                  <a:pt x="3157" y="0"/>
                </a:moveTo>
                <a:lnTo>
                  <a:pt x="1839" y="1319"/>
                </a:lnTo>
                <a:lnTo>
                  <a:pt x="486" y="0"/>
                </a:lnTo>
                <a:lnTo>
                  <a:pt x="0" y="486"/>
                </a:lnTo>
                <a:lnTo>
                  <a:pt x="1319" y="1805"/>
                </a:lnTo>
                <a:lnTo>
                  <a:pt x="0" y="3158"/>
                </a:lnTo>
                <a:lnTo>
                  <a:pt x="486" y="3643"/>
                </a:lnTo>
                <a:lnTo>
                  <a:pt x="1839" y="2325"/>
                </a:lnTo>
                <a:lnTo>
                  <a:pt x="3157" y="3643"/>
                </a:lnTo>
                <a:lnTo>
                  <a:pt x="3678" y="3158"/>
                </a:lnTo>
                <a:lnTo>
                  <a:pt x="2325" y="1805"/>
                </a:lnTo>
                <a:lnTo>
                  <a:pt x="3678" y="486"/>
                </a:lnTo>
                <a:lnTo>
                  <a:pt x="3157" y="0"/>
                </a:lnTo>
                <a:lnTo>
                  <a:pt x="3157" y="0"/>
                </a:lnTo>
              </a:path>
            </a:pathLst>
          </a:cu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4" name="Google Shape;1144;p40"/>
          <p:cNvSpPr txBox="1"/>
          <p:nvPr>
            <p:ph idx="1" type="subTitle"/>
          </p:nvPr>
        </p:nvSpPr>
        <p:spPr>
          <a:xfrm rot="5400000">
            <a:off x="-676375" y="1436825"/>
            <a:ext cx="2123100" cy="20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Discrete Math CS 131</a:t>
            </a:r>
            <a:endParaRPr/>
          </a:p>
        </p:txBody>
      </p:sp>
      <p:sp>
        <p:nvSpPr>
          <p:cNvPr id="1145" name="Google Shape;1145;p40"/>
          <p:cNvSpPr txBox="1"/>
          <p:nvPr>
            <p:ph idx="2" type="subTitle"/>
          </p:nvPr>
        </p:nvSpPr>
        <p:spPr>
          <a:xfrm rot="5400000">
            <a:off x="-559825" y="3621325"/>
            <a:ext cx="1890000" cy="20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Tatiana Lucero</a:t>
            </a:r>
            <a:endParaRPr/>
          </a:p>
        </p:txBody>
      </p:sp>
      <p:sp>
        <p:nvSpPr>
          <p:cNvPr id="1146" name="Google Shape;1146;p40"/>
          <p:cNvSpPr txBox="1"/>
          <p:nvPr>
            <p:ph idx="3" type="subTitle"/>
          </p:nvPr>
        </p:nvSpPr>
        <p:spPr>
          <a:xfrm>
            <a:off x="820050" y="1962850"/>
            <a:ext cx="4836000" cy="277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say you (someone working for an airline) are working on a system to help passengers find a route from their starting airport to their destination with the least amount of connections.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You receive as input:</a:t>
            </a:r>
            <a:endParaRPr/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A list of airports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 list of connections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Starting airport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Target airport/destination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0" name="Shape 1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1" name="Google Shape;1151;p41"/>
          <p:cNvSpPr txBox="1"/>
          <p:nvPr>
            <p:ph type="title"/>
          </p:nvPr>
        </p:nvSpPr>
        <p:spPr>
          <a:xfrm>
            <a:off x="2661775" y="418963"/>
            <a:ext cx="5158200" cy="72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DETAILS</a:t>
            </a:r>
            <a:endParaRPr/>
          </a:p>
        </p:txBody>
      </p:sp>
      <p:sp>
        <p:nvSpPr>
          <p:cNvPr id="1152" name="Google Shape;1152;p41"/>
          <p:cNvSpPr txBox="1"/>
          <p:nvPr>
            <p:ph idx="1" type="subTitle"/>
          </p:nvPr>
        </p:nvSpPr>
        <p:spPr>
          <a:xfrm>
            <a:off x="845350" y="1633200"/>
            <a:ext cx="3664200" cy="235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Since we are given an adjacency list (flight connections) and since we only care about connections, and not flight duration: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we know we are being asked to find the </a:t>
            </a:r>
            <a:r>
              <a:rPr b="1" lang="en"/>
              <a:t>shortest path in a unweighted, directed graph</a:t>
            </a:r>
            <a:r>
              <a:rPr lang="en"/>
              <a:t>. </a:t>
            </a:r>
            <a:endParaRPr/>
          </a:p>
        </p:txBody>
      </p:sp>
      <p:grpSp>
        <p:nvGrpSpPr>
          <p:cNvPr id="1153" name="Google Shape;1153;p41"/>
          <p:cNvGrpSpPr/>
          <p:nvPr/>
        </p:nvGrpSpPr>
        <p:grpSpPr>
          <a:xfrm>
            <a:off x="8074688" y="418975"/>
            <a:ext cx="357300" cy="357300"/>
            <a:chOff x="981075" y="4248150"/>
            <a:chExt cx="357300" cy="357300"/>
          </a:xfrm>
        </p:grpSpPr>
        <p:sp>
          <p:nvSpPr>
            <p:cNvPr id="1154" name="Google Shape;1154;p41"/>
            <p:cNvSpPr/>
            <p:nvPr/>
          </p:nvSpPr>
          <p:spPr>
            <a:xfrm>
              <a:off x="981075" y="4248150"/>
              <a:ext cx="357300" cy="3573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5" name="Google Shape;1155;p41"/>
            <p:cNvSpPr/>
            <p:nvPr/>
          </p:nvSpPr>
          <p:spPr>
            <a:xfrm>
              <a:off x="1077025" y="4344874"/>
              <a:ext cx="165400" cy="163852"/>
            </a:xfrm>
            <a:custGeom>
              <a:rect b="b" l="l" r="r" t="t"/>
              <a:pathLst>
                <a:path extrusionOk="0" fill="none" h="3644" w="3678">
                  <a:moveTo>
                    <a:pt x="3157" y="0"/>
                  </a:moveTo>
                  <a:lnTo>
                    <a:pt x="1839" y="1319"/>
                  </a:lnTo>
                  <a:lnTo>
                    <a:pt x="486" y="0"/>
                  </a:lnTo>
                  <a:lnTo>
                    <a:pt x="0" y="486"/>
                  </a:lnTo>
                  <a:lnTo>
                    <a:pt x="1319" y="1805"/>
                  </a:lnTo>
                  <a:lnTo>
                    <a:pt x="0" y="3158"/>
                  </a:lnTo>
                  <a:lnTo>
                    <a:pt x="486" y="3643"/>
                  </a:lnTo>
                  <a:lnTo>
                    <a:pt x="1839" y="2325"/>
                  </a:lnTo>
                  <a:lnTo>
                    <a:pt x="3157" y="3643"/>
                  </a:lnTo>
                  <a:lnTo>
                    <a:pt x="3678" y="3158"/>
                  </a:lnTo>
                  <a:lnTo>
                    <a:pt x="2325" y="1805"/>
                  </a:lnTo>
                  <a:lnTo>
                    <a:pt x="3678" y="486"/>
                  </a:lnTo>
                  <a:lnTo>
                    <a:pt x="3157" y="0"/>
                  </a:lnTo>
                  <a:lnTo>
                    <a:pt x="3157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6" name="Google Shape;1156;p41"/>
          <p:cNvGrpSpPr/>
          <p:nvPr/>
        </p:nvGrpSpPr>
        <p:grpSpPr>
          <a:xfrm>
            <a:off x="712000" y="376825"/>
            <a:ext cx="1361690" cy="956490"/>
            <a:chOff x="712000" y="376825"/>
            <a:chExt cx="1361690" cy="956490"/>
          </a:xfrm>
        </p:grpSpPr>
        <p:grpSp>
          <p:nvGrpSpPr>
            <p:cNvPr id="1157" name="Google Shape;1157;p41"/>
            <p:cNvGrpSpPr/>
            <p:nvPr/>
          </p:nvGrpSpPr>
          <p:grpSpPr>
            <a:xfrm>
              <a:off x="712000" y="376825"/>
              <a:ext cx="1361690" cy="828302"/>
              <a:chOff x="712000" y="376825"/>
              <a:chExt cx="1361690" cy="828302"/>
            </a:xfrm>
          </p:grpSpPr>
          <p:sp>
            <p:nvSpPr>
              <p:cNvPr id="1158" name="Google Shape;1158;p41"/>
              <p:cNvSpPr/>
              <p:nvPr/>
            </p:nvSpPr>
            <p:spPr>
              <a:xfrm>
                <a:off x="753854" y="414444"/>
                <a:ext cx="1282234" cy="12623"/>
              </a:xfrm>
              <a:custGeom>
                <a:rect b="b" l="l" r="r" t="t"/>
                <a:pathLst>
                  <a:path extrusionOk="0" h="266" w="27020">
                    <a:moveTo>
                      <a:pt x="0" y="1"/>
                    </a:moveTo>
                    <a:lnTo>
                      <a:pt x="0" y="265"/>
                    </a:lnTo>
                    <a:lnTo>
                      <a:pt x="27019" y="265"/>
                    </a:lnTo>
                    <a:lnTo>
                      <a:pt x="2701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9" name="Google Shape;1159;p41"/>
              <p:cNvSpPr/>
              <p:nvPr/>
            </p:nvSpPr>
            <p:spPr>
              <a:xfrm>
                <a:off x="753854" y="414444"/>
                <a:ext cx="1282234" cy="12623"/>
              </a:xfrm>
              <a:custGeom>
                <a:rect b="b" l="l" r="r" t="t"/>
                <a:pathLst>
                  <a:path extrusionOk="0" fill="none" h="266" w="27020">
                    <a:moveTo>
                      <a:pt x="27019" y="1"/>
                    </a:moveTo>
                    <a:lnTo>
                      <a:pt x="0" y="1"/>
                    </a:lnTo>
                    <a:lnTo>
                      <a:pt x="0" y="265"/>
                    </a:lnTo>
                    <a:lnTo>
                      <a:pt x="27019" y="265"/>
                    </a:lnTo>
                    <a:lnTo>
                      <a:pt x="27019" y="1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0" name="Google Shape;1160;p41"/>
              <p:cNvSpPr/>
              <p:nvPr/>
            </p:nvSpPr>
            <p:spPr>
              <a:xfrm>
                <a:off x="753850" y="414449"/>
                <a:ext cx="12576" cy="745589"/>
              </a:xfrm>
              <a:custGeom>
                <a:rect b="b" l="l" r="r" t="t"/>
                <a:pathLst>
                  <a:path extrusionOk="0" h="26491" w="265">
                    <a:moveTo>
                      <a:pt x="0" y="1"/>
                    </a:moveTo>
                    <a:lnTo>
                      <a:pt x="0" y="4849"/>
                    </a:lnTo>
                    <a:lnTo>
                      <a:pt x="264" y="4849"/>
                    </a:lnTo>
                    <a:lnTo>
                      <a:pt x="264" y="1"/>
                    </a:lnTo>
                    <a:close/>
                    <a:moveTo>
                      <a:pt x="0" y="5114"/>
                    </a:moveTo>
                    <a:lnTo>
                      <a:pt x="0" y="10227"/>
                    </a:lnTo>
                    <a:lnTo>
                      <a:pt x="264" y="10227"/>
                    </a:lnTo>
                    <a:lnTo>
                      <a:pt x="264" y="5114"/>
                    </a:lnTo>
                    <a:close/>
                    <a:moveTo>
                      <a:pt x="0" y="10491"/>
                    </a:moveTo>
                    <a:lnTo>
                      <a:pt x="0" y="15604"/>
                    </a:lnTo>
                    <a:lnTo>
                      <a:pt x="264" y="15604"/>
                    </a:lnTo>
                    <a:lnTo>
                      <a:pt x="264" y="10491"/>
                    </a:lnTo>
                    <a:close/>
                    <a:moveTo>
                      <a:pt x="0" y="15868"/>
                    </a:moveTo>
                    <a:lnTo>
                      <a:pt x="0" y="20981"/>
                    </a:lnTo>
                    <a:lnTo>
                      <a:pt x="264" y="20981"/>
                    </a:lnTo>
                    <a:lnTo>
                      <a:pt x="264" y="15868"/>
                    </a:lnTo>
                    <a:close/>
                    <a:moveTo>
                      <a:pt x="0" y="21246"/>
                    </a:moveTo>
                    <a:lnTo>
                      <a:pt x="0" y="26491"/>
                    </a:lnTo>
                    <a:lnTo>
                      <a:pt x="44" y="26491"/>
                    </a:lnTo>
                    <a:lnTo>
                      <a:pt x="44" y="26226"/>
                    </a:lnTo>
                    <a:lnTo>
                      <a:pt x="264" y="26226"/>
                    </a:lnTo>
                    <a:lnTo>
                      <a:pt x="264" y="2124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1" name="Google Shape;1161;p41"/>
              <p:cNvSpPr/>
              <p:nvPr/>
            </p:nvSpPr>
            <p:spPr>
              <a:xfrm>
                <a:off x="1009009" y="414449"/>
                <a:ext cx="12576" cy="745568"/>
              </a:xfrm>
              <a:custGeom>
                <a:rect b="b" l="l" r="r" t="t"/>
                <a:pathLst>
                  <a:path extrusionOk="0" h="26227" w="265">
                    <a:moveTo>
                      <a:pt x="0" y="1"/>
                    </a:moveTo>
                    <a:lnTo>
                      <a:pt x="0" y="4849"/>
                    </a:lnTo>
                    <a:lnTo>
                      <a:pt x="265" y="4849"/>
                    </a:lnTo>
                    <a:lnTo>
                      <a:pt x="265" y="1"/>
                    </a:lnTo>
                    <a:close/>
                    <a:moveTo>
                      <a:pt x="0" y="5114"/>
                    </a:moveTo>
                    <a:lnTo>
                      <a:pt x="0" y="10227"/>
                    </a:lnTo>
                    <a:lnTo>
                      <a:pt x="265" y="10227"/>
                    </a:lnTo>
                    <a:lnTo>
                      <a:pt x="265" y="5114"/>
                    </a:lnTo>
                    <a:close/>
                    <a:moveTo>
                      <a:pt x="0" y="10491"/>
                    </a:moveTo>
                    <a:lnTo>
                      <a:pt x="0" y="15604"/>
                    </a:lnTo>
                    <a:lnTo>
                      <a:pt x="265" y="15604"/>
                    </a:lnTo>
                    <a:lnTo>
                      <a:pt x="265" y="10491"/>
                    </a:lnTo>
                    <a:close/>
                    <a:moveTo>
                      <a:pt x="0" y="15868"/>
                    </a:moveTo>
                    <a:lnTo>
                      <a:pt x="0" y="20981"/>
                    </a:lnTo>
                    <a:lnTo>
                      <a:pt x="265" y="20981"/>
                    </a:lnTo>
                    <a:lnTo>
                      <a:pt x="265" y="15868"/>
                    </a:lnTo>
                    <a:close/>
                    <a:moveTo>
                      <a:pt x="0" y="21246"/>
                    </a:moveTo>
                    <a:lnTo>
                      <a:pt x="0" y="26226"/>
                    </a:lnTo>
                    <a:lnTo>
                      <a:pt x="265" y="26226"/>
                    </a:lnTo>
                    <a:lnTo>
                      <a:pt x="265" y="2124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2" name="Google Shape;1162;p41"/>
              <p:cNvSpPr/>
              <p:nvPr/>
            </p:nvSpPr>
            <p:spPr>
              <a:xfrm>
                <a:off x="1009014" y="912238"/>
                <a:ext cx="12576" cy="242685"/>
              </a:xfrm>
              <a:custGeom>
                <a:rect b="b" l="l" r="r" t="t"/>
                <a:pathLst>
                  <a:path extrusionOk="0" fill="none" h="5114" w="265">
                    <a:moveTo>
                      <a:pt x="265" y="1"/>
                    </a:moveTo>
                    <a:lnTo>
                      <a:pt x="0" y="1"/>
                    </a:lnTo>
                    <a:lnTo>
                      <a:pt x="0" y="5114"/>
                    </a:lnTo>
                    <a:lnTo>
                      <a:pt x="265" y="5114"/>
                    </a:lnTo>
                    <a:lnTo>
                      <a:pt x="265" y="1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3" name="Google Shape;1163;p41"/>
              <p:cNvSpPr/>
              <p:nvPr/>
            </p:nvSpPr>
            <p:spPr>
              <a:xfrm>
                <a:off x="1009014" y="657078"/>
                <a:ext cx="12576" cy="242685"/>
              </a:xfrm>
              <a:custGeom>
                <a:rect b="b" l="l" r="r" t="t"/>
                <a:pathLst>
                  <a:path extrusionOk="0" fill="none" h="5114" w="265">
                    <a:moveTo>
                      <a:pt x="265" y="1"/>
                    </a:moveTo>
                    <a:lnTo>
                      <a:pt x="0" y="1"/>
                    </a:lnTo>
                    <a:lnTo>
                      <a:pt x="0" y="5114"/>
                    </a:lnTo>
                    <a:lnTo>
                      <a:pt x="265" y="5114"/>
                    </a:lnTo>
                    <a:lnTo>
                      <a:pt x="265" y="1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4" name="Google Shape;1164;p41"/>
              <p:cNvSpPr/>
              <p:nvPr/>
            </p:nvSpPr>
            <p:spPr>
              <a:xfrm>
                <a:off x="1009014" y="414447"/>
                <a:ext cx="12576" cy="230157"/>
              </a:xfrm>
              <a:custGeom>
                <a:rect b="b" l="l" r="r" t="t"/>
                <a:pathLst>
                  <a:path extrusionOk="0" fill="none" h="4850" w="265">
                    <a:moveTo>
                      <a:pt x="265" y="1"/>
                    </a:moveTo>
                    <a:lnTo>
                      <a:pt x="0" y="1"/>
                    </a:lnTo>
                    <a:lnTo>
                      <a:pt x="0" y="4849"/>
                    </a:lnTo>
                    <a:lnTo>
                      <a:pt x="265" y="4849"/>
                    </a:lnTo>
                    <a:lnTo>
                      <a:pt x="265" y="1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5" name="Google Shape;1165;p41"/>
              <p:cNvSpPr/>
              <p:nvPr/>
            </p:nvSpPr>
            <p:spPr>
              <a:xfrm>
                <a:off x="1264167" y="414449"/>
                <a:ext cx="12623" cy="745568"/>
              </a:xfrm>
              <a:custGeom>
                <a:rect b="b" l="l" r="r" t="t"/>
                <a:pathLst>
                  <a:path extrusionOk="0" h="26227" w="266">
                    <a:moveTo>
                      <a:pt x="1" y="1"/>
                    </a:moveTo>
                    <a:lnTo>
                      <a:pt x="1" y="4849"/>
                    </a:lnTo>
                    <a:lnTo>
                      <a:pt x="265" y="4849"/>
                    </a:lnTo>
                    <a:lnTo>
                      <a:pt x="265" y="1"/>
                    </a:lnTo>
                    <a:close/>
                    <a:moveTo>
                      <a:pt x="1" y="5114"/>
                    </a:moveTo>
                    <a:lnTo>
                      <a:pt x="1" y="10227"/>
                    </a:lnTo>
                    <a:lnTo>
                      <a:pt x="265" y="10227"/>
                    </a:lnTo>
                    <a:lnTo>
                      <a:pt x="265" y="5114"/>
                    </a:lnTo>
                    <a:close/>
                    <a:moveTo>
                      <a:pt x="1" y="10491"/>
                    </a:moveTo>
                    <a:lnTo>
                      <a:pt x="1" y="15604"/>
                    </a:lnTo>
                    <a:lnTo>
                      <a:pt x="265" y="15604"/>
                    </a:lnTo>
                    <a:lnTo>
                      <a:pt x="265" y="10491"/>
                    </a:lnTo>
                    <a:close/>
                    <a:moveTo>
                      <a:pt x="1" y="15868"/>
                    </a:moveTo>
                    <a:lnTo>
                      <a:pt x="1" y="20981"/>
                    </a:lnTo>
                    <a:lnTo>
                      <a:pt x="265" y="20981"/>
                    </a:lnTo>
                    <a:lnTo>
                      <a:pt x="265" y="15868"/>
                    </a:lnTo>
                    <a:close/>
                    <a:moveTo>
                      <a:pt x="1" y="21246"/>
                    </a:moveTo>
                    <a:lnTo>
                      <a:pt x="1" y="26226"/>
                    </a:lnTo>
                    <a:lnTo>
                      <a:pt x="265" y="26226"/>
                    </a:lnTo>
                    <a:lnTo>
                      <a:pt x="265" y="2124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6" name="Google Shape;1166;p41"/>
              <p:cNvSpPr/>
              <p:nvPr/>
            </p:nvSpPr>
            <p:spPr>
              <a:xfrm>
                <a:off x="1264173" y="912238"/>
                <a:ext cx="12623" cy="242685"/>
              </a:xfrm>
              <a:custGeom>
                <a:rect b="b" l="l" r="r" t="t"/>
                <a:pathLst>
                  <a:path extrusionOk="0" fill="none" h="5114" w="266">
                    <a:moveTo>
                      <a:pt x="265" y="1"/>
                    </a:moveTo>
                    <a:lnTo>
                      <a:pt x="1" y="1"/>
                    </a:lnTo>
                    <a:lnTo>
                      <a:pt x="1" y="5114"/>
                    </a:lnTo>
                    <a:lnTo>
                      <a:pt x="265" y="5114"/>
                    </a:lnTo>
                    <a:lnTo>
                      <a:pt x="265" y="1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7" name="Google Shape;1167;p41"/>
              <p:cNvSpPr/>
              <p:nvPr/>
            </p:nvSpPr>
            <p:spPr>
              <a:xfrm>
                <a:off x="1264173" y="657078"/>
                <a:ext cx="12623" cy="242685"/>
              </a:xfrm>
              <a:custGeom>
                <a:rect b="b" l="l" r="r" t="t"/>
                <a:pathLst>
                  <a:path extrusionOk="0" fill="none" h="5114" w="266">
                    <a:moveTo>
                      <a:pt x="265" y="1"/>
                    </a:moveTo>
                    <a:lnTo>
                      <a:pt x="1" y="1"/>
                    </a:lnTo>
                    <a:lnTo>
                      <a:pt x="1" y="5114"/>
                    </a:lnTo>
                    <a:lnTo>
                      <a:pt x="265" y="5114"/>
                    </a:lnTo>
                    <a:lnTo>
                      <a:pt x="265" y="1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8" name="Google Shape;1168;p41"/>
              <p:cNvSpPr/>
              <p:nvPr/>
            </p:nvSpPr>
            <p:spPr>
              <a:xfrm>
                <a:off x="1264173" y="414447"/>
                <a:ext cx="12623" cy="230157"/>
              </a:xfrm>
              <a:custGeom>
                <a:rect b="b" l="l" r="r" t="t"/>
                <a:pathLst>
                  <a:path extrusionOk="0" fill="none" h="4850" w="266">
                    <a:moveTo>
                      <a:pt x="265" y="1"/>
                    </a:moveTo>
                    <a:lnTo>
                      <a:pt x="1" y="1"/>
                    </a:lnTo>
                    <a:lnTo>
                      <a:pt x="1" y="4849"/>
                    </a:lnTo>
                    <a:lnTo>
                      <a:pt x="265" y="4849"/>
                    </a:lnTo>
                    <a:lnTo>
                      <a:pt x="265" y="1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9" name="Google Shape;1169;p41"/>
              <p:cNvSpPr/>
              <p:nvPr/>
            </p:nvSpPr>
            <p:spPr>
              <a:xfrm>
                <a:off x="1519373" y="414449"/>
                <a:ext cx="12576" cy="745568"/>
              </a:xfrm>
              <a:custGeom>
                <a:rect b="b" l="l" r="r" t="t"/>
                <a:pathLst>
                  <a:path extrusionOk="0" h="26227" w="265">
                    <a:moveTo>
                      <a:pt x="0" y="1"/>
                    </a:moveTo>
                    <a:lnTo>
                      <a:pt x="0" y="4849"/>
                    </a:lnTo>
                    <a:lnTo>
                      <a:pt x="265" y="4849"/>
                    </a:lnTo>
                    <a:lnTo>
                      <a:pt x="265" y="1"/>
                    </a:lnTo>
                    <a:close/>
                    <a:moveTo>
                      <a:pt x="0" y="5114"/>
                    </a:moveTo>
                    <a:lnTo>
                      <a:pt x="0" y="10227"/>
                    </a:lnTo>
                    <a:lnTo>
                      <a:pt x="265" y="10227"/>
                    </a:lnTo>
                    <a:lnTo>
                      <a:pt x="265" y="5114"/>
                    </a:lnTo>
                    <a:close/>
                    <a:moveTo>
                      <a:pt x="0" y="10491"/>
                    </a:moveTo>
                    <a:lnTo>
                      <a:pt x="0" y="15604"/>
                    </a:lnTo>
                    <a:lnTo>
                      <a:pt x="265" y="15604"/>
                    </a:lnTo>
                    <a:lnTo>
                      <a:pt x="265" y="10491"/>
                    </a:lnTo>
                    <a:close/>
                    <a:moveTo>
                      <a:pt x="0" y="15868"/>
                    </a:moveTo>
                    <a:lnTo>
                      <a:pt x="0" y="20981"/>
                    </a:lnTo>
                    <a:lnTo>
                      <a:pt x="265" y="20981"/>
                    </a:lnTo>
                    <a:lnTo>
                      <a:pt x="265" y="15868"/>
                    </a:lnTo>
                    <a:close/>
                    <a:moveTo>
                      <a:pt x="0" y="21246"/>
                    </a:moveTo>
                    <a:lnTo>
                      <a:pt x="0" y="26226"/>
                    </a:lnTo>
                    <a:lnTo>
                      <a:pt x="265" y="26226"/>
                    </a:lnTo>
                    <a:lnTo>
                      <a:pt x="265" y="2124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0" name="Google Shape;1170;p41"/>
              <p:cNvSpPr/>
              <p:nvPr/>
            </p:nvSpPr>
            <p:spPr>
              <a:xfrm>
                <a:off x="1519380" y="912238"/>
                <a:ext cx="12576" cy="242685"/>
              </a:xfrm>
              <a:custGeom>
                <a:rect b="b" l="l" r="r" t="t"/>
                <a:pathLst>
                  <a:path extrusionOk="0" fill="none" h="5114" w="265">
                    <a:moveTo>
                      <a:pt x="265" y="1"/>
                    </a:moveTo>
                    <a:lnTo>
                      <a:pt x="0" y="1"/>
                    </a:lnTo>
                    <a:lnTo>
                      <a:pt x="0" y="5114"/>
                    </a:lnTo>
                    <a:lnTo>
                      <a:pt x="265" y="5114"/>
                    </a:lnTo>
                    <a:lnTo>
                      <a:pt x="265" y="1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1" name="Google Shape;1171;p41"/>
              <p:cNvSpPr/>
              <p:nvPr/>
            </p:nvSpPr>
            <p:spPr>
              <a:xfrm>
                <a:off x="1519380" y="657078"/>
                <a:ext cx="12576" cy="242685"/>
              </a:xfrm>
              <a:custGeom>
                <a:rect b="b" l="l" r="r" t="t"/>
                <a:pathLst>
                  <a:path extrusionOk="0" fill="none" h="5114" w="265">
                    <a:moveTo>
                      <a:pt x="265" y="1"/>
                    </a:moveTo>
                    <a:lnTo>
                      <a:pt x="0" y="1"/>
                    </a:lnTo>
                    <a:lnTo>
                      <a:pt x="0" y="5114"/>
                    </a:lnTo>
                    <a:lnTo>
                      <a:pt x="265" y="5114"/>
                    </a:lnTo>
                    <a:lnTo>
                      <a:pt x="265" y="1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2" name="Google Shape;1172;p41"/>
              <p:cNvSpPr/>
              <p:nvPr/>
            </p:nvSpPr>
            <p:spPr>
              <a:xfrm>
                <a:off x="1519380" y="414447"/>
                <a:ext cx="12576" cy="230157"/>
              </a:xfrm>
              <a:custGeom>
                <a:rect b="b" l="l" r="r" t="t"/>
                <a:pathLst>
                  <a:path extrusionOk="0" fill="none" h="4850" w="265">
                    <a:moveTo>
                      <a:pt x="265" y="1"/>
                    </a:moveTo>
                    <a:lnTo>
                      <a:pt x="0" y="1"/>
                    </a:lnTo>
                    <a:lnTo>
                      <a:pt x="0" y="4849"/>
                    </a:lnTo>
                    <a:lnTo>
                      <a:pt x="265" y="4849"/>
                    </a:lnTo>
                    <a:lnTo>
                      <a:pt x="265" y="1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3" name="Google Shape;1173;p41"/>
              <p:cNvSpPr/>
              <p:nvPr/>
            </p:nvSpPr>
            <p:spPr>
              <a:xfrm>
                <a:off x="1774532" y="414449"/>
                <a:ext cx="12576" cy="745568"/>
              </a:xfrm>
              <a:custGeom>
                <a:rect b="b" l="l" r="r" t="t"/>
                <a:pathLst>
                  <a:path extrusionOk="0" h="26227" w="265">
                    <a:moveTo>
                      <a:pt x="1" y="1"/>
                    </a:moveTo>
                    <a:lnTo>
                      <a:pt x="1" y="4849"/>
                    </a:lnTo>
                    <a:lnTo>
                      <a:pt x="265" y="4849"/>
                    </a:lnTo>
                    <a:lnTo>
                      <a:pt x="265" y="1"/>
                    </a:lnTo>
                    <a:close/>
                    <a:moveTo>
                      <a:pt x="1" y="5114"/>
                    </a:moveTo>
                    <a:lnTo>
                      <a:pt x="1" y="10227"/>
                    </a:lnTo>
                    <a:lnTo>
                      <a:pt x="265" y="10227"/>
                    </a:lnTo>
                    <a:lnTo>
                      <a:pt x="265" y="5114"/>
                    </a:lnTo>
                    <a:close/>
                    <a:moveTo>
                      <a:pt x="1" y="10491"/>
                    </a:moveTo>
                    <a:lnTo>
                      <a:pt x="1" y="15604"/>
                    </a:lnTo>
                    <a:lnTo>
                      <a:pt x="265" y="15604"/>
                    </a:lnTo>
                    <a:lnTo>
                      <a:pt x="265" y="10491"/>
                    </a:lnTo>
                    <a:close/>
                    <a:moveTo>
                      <a:pt x="1" y="15868"/>
                    </a:moveTo>
                    <a:lnTo>
                      <a:pt x="1" y="20981"/>
                    </a:lnTo>
                    <a:lnTo>
                      <a:pt x="265" y="20981"/>
                    </a:lnTo>
                    <a:lnTo>
                      <a:pt x="265" y="15868"/>
                    </a:lnTo>
                    <a:close/>
                    <a:moveTo>
                      <a:pt x="1" y="21246"/>
                    </a:moveTo>
                    <a:lnTo>
                      <a:pt x="1" y="26226"/>
                    </a:lnTo>
                    <a:lnTo>
                      <a:pt x="265" y="26226"/>
                    </a:lnTo>
                    <a:lnTo>
                      <a:pt x="265" y="2124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4" name="Google Shape;1174;p41"/>
              <p:cNvSpPr/>
              <p:nvPr/>
            </p:nvSpPr>
            <p:spPr>
              <a:xfrm>
                <a:off x="1774539" y="912238"/>
                <a:ext cx="12576" cy="242685"/>
              </a:xfrm>
              <a:custGeom>
                <a:rect b="b" l="l" r="r" t="t"/>
                <a:pathLst>
                  <a:path extrusionOk="0" fill="none" h="5114" w="265">
                    <a:moveTo>
                      <a:pt x="265" y="1"/>
                    </a:moveTo>
                    <a:lnTo>
                      <a:pt x="1" y="1"/>
                    </a:lnTo>
                    <a:lnTo>
                      <a:pt x="1" y="5114"/>
                    </a:lnTo>
                    <a:lnTo>
                      <a:pt x="265" y="5114"/>
                    </a:lnTo>
                    <a:lnTo>
                      <a:pt x="265" y="1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5" name="Google Shape;1175;p41"/>
              <p:cNvSpPr/>
              <p:nvPr/>
            </p:nvSpPr>
            <p:spPr>
              <a:xfrm>
                <a:off x="1774539" y="657078"/>
                <a:ext cx="12576" cy="242685"/>
              </a:xfrm>
              <a:custGeom>
                <a:rect b="b" l="l" r="r" t="t"/>
                <a:pathLst>
                  <a:path extrusionOk="0" fill="none" h="5114" w="265">
                    <a:moveTo>
                      <a:pt x="265" y="1"/>
                    </a:moveTo>
                    <a:lnTo>
                      <a:pt x="1" y="1"/>
                    </a:lnTo>
                    <a:lnTo>
                      <a:pt x="1" y="5114"/>
                    </a:lnTo>
                    <a:lnTo>
                      <a:pt x="265" y="5114"/>
                    </a:lnTo>
                    <a:lnTo>
                      <a:pt x="265" y="1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6" name="Google Shape;1176;p41"/>
              <p:cNvSpPr/>
              <p:nvPr/>
            </p:nvSpPr>
            <p:spPr>
              <a:xfrm>
                <a:off x="1774539" y="414447"/>
                <a:ext cx="12576" cy="230157"/>
              </a:xfrm>
              <a:custGeom>
                <a:rect b="b" l="l" r="r" t="t"/>
                <a:pathLst>
                  <a:path extrusionOk="0" fill="none" h="4850" w="265">
                    <a:moveTo>
                      <a:pt x="265" y="1"/>
                    </a:moveTo>
                    <a:lnTo>
                      <a:pt x="1" y="1"/>
                    </a:lnTo>
                    <a:lnTo>
                      <a:pt x="1" y="4849"/>
                    </a:lnTo>
                    <a:lnTo>
                      <a:pt x="265" y="4849"/>
                    </a:lnTo>
                    <a:lnTo>
                      <a:pt x="265" y="1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7" name="Google Shape;1177;p41"/>
              <p:cNvSpPr/>
              <p:nvPr/>
            </p:nvSpPr>
            <p:spPr>
              <a:xfrm>
                <a:off x="2021339" y="415687"/>
                <a:ext cx="14711" cy="743112"/>
              </a:xfrm>
              <a:custGeom>
                <a:rect b="b" l="l" r="r" t="t"/>
                <a:pathLst>
                  <a:path extrusionOk="0" h="26403" w="310">
                    <a:moveTo>
                      <a:pt x="1" y="1"/>
                    </a:moveTo>
                    <a:lnTo>
                      <a:pt x="1" y="4805"/>
                    </a:lnTo>
                    <a:lnTo>
                      <a:pt x="309" y="4805"/>
                    </a:lnTo>
                    <a:lnTo>
                      <a:pt x="309" y="1"/>
                    </a:lnTo>
                    <a:close/>
                    <a:moveTo>
                      <a:pt x="1" y="5070"/>
                    </a:moveTo>
                    <a:lnTo>
                      <a:pt x="1" y="10183"/>
                    </a:lnTo>
                    <a:lnTo>
                      <a:pt x="309" y="10183"/>
                    </a:lnTo>
                    <a:lnTo>
                      <a:pt x="309" y="5070"/>
                    </a:lnTo>
                    <a:close/>
                    <a:moveTo>
                      <a:pt x="1" y="10447"/>
                    </a:moveTo>
                    <a:lnTo>
                      <a:pt x="1" y="15560"/>
                    </a:lnTo>
                    <a:lnTo>
                      <a:pt x="309" y="15560"/>
                    </a:lnTo>
                    <a:lnTo>
                      <a:pt x="309" y="10447"/>
                    </a:lnTo>
                    <a:close/>
                    <a:moveTo>
                      <a:pt x="1" y="15824"/>
                    </a:moveTo>
                    <a:lnTo>
                      <a:pt x="1" y="20937"/>
                    </a:lnTo>
                    <a:lnTo>
                      <a:pt x="309" y="20937"/>
                    </a:lnTo>
                    <a:lnTo>
                      <a:pt x="309" y="15824"/>
                    </a:lnTo>
                    <a:close/>
                    <a:moveTo>
                      <a:pt x="1" y="21202"/>
                    </a:moveTo>
                    <a:lnTo>
                      <a:pt x="1" y="26182"/>
                    </a:lnTo>
                    <a:lnTo>
                      <a:pt x="265" y="26182"/>
                    </a:lnTo>
                    <a:lnTo>
                      <a:pt x="265" y="26403"/>
                    </a:lnTo>
                    <a:lnTo>
                      <a:pt x="309" y="26403"/>
                    </a:lnTo>
                    <a:lnTo>
                      <a:pt x="309" y="2120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8" name="Google Shape;1178;p41"/>
              <p:cNvSpPr/>
              <p:nvPr/>
            </p:nvSpPr>
            <p:spPr>
              <a:xfrm>
                <a:off x="2021339" y="1018358"/>
                <a:ext cx="14711" cy="147880"/>
              </a:xfrm>
              <a:custGeom>
                <a:rect b="b" l="l" r="r" t="t"/>
                <a:pathLst>
                  <a:path extrusionOk="0" fill="none" h="5202" w="310">
                    <a:moveTo>
                      <a:pt x="309" y="1"/>
                    </a:moveTo>
                    <a:lnTo>
                      <a:pt x="1" y="1"/>
                    </a:lnTo>
                    <a:lnTo>
                      <a:pt x="1" y="4981"/>
                    </a:lnTo>
                    <a:lnTo>
                      <a:pt x="265" y="4981"/>
                    </a:lnTo>
                    <a:lnTo>
                      <a:pt x="265" y="5202"/>
                    </a:lnTo>
                    <a:lnTo>
                      <a:pt x="309" y="5202"/>
                    </a:lnTo>
                    <a:lnTo>
                      <a:pt x="309" y="1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9" name="Google Shape;1179;p41"/>
              <p:cNvSpPr/>
              <p:nvPr/>
            </p:nvSpPr>
            <p:spPr>
              <a:xfrm>
                <a:off x="766382" y="644551"/>
                <a:ext cx="1255042" cy="12576"/>
              </a:xfrm>
              <a:custGeom>
                <a:rect b="b" l="l" r="r" t="t"/>
                <a:pathLst>
                  <a:path extrusionOk="0" h="265" w="26447">
                    <a:moveTo>
                      <a:pt x="0" y="0"/>
                    </a:moveTo>
                    <a:lnTo>
                      <a:pt x="0" y="265"/>
                    </a:lnTo>
                    <a:lnTo>
                      <a:pt x="5113" y="265"/>
                    </a:lnTo>
                    <a:lnTo>
                      <a:pt x="5113" y="0"/>
                    </a:lnTo>
                    <a:close/>
                    <a:moveTo>
                      <a:pt x="5378" y="0"/>
                    </a:moveTo>
                    <a:lnTo>
                      <a:pt x="5378" y="265"/>
                    </a:lnTo>
                    <a:lnTo>
                      <a:pt x="10491" y="265"/>
                    </a:lnTo>
                    <a:lnTo>
                      <a:pt x="10491" y="0"/>
                    </a:lnTo>
                    <a:close/>
                    <a:moveTo>
                      <a:pt x="10755" y="0"/>
                    </a:moveTo>
                    <a:lnTo>
                      <a:pt x="10755" y="265"/>
                    </a:lnTo>
                    <a:lnTo>
                      <a:pt x="15868" y="265"/>
                    </a:lnTo>
                    <a:lnTo>
                      <a:pt x="15868" y="0"/>
                    </a:lnTo>
                    <a:close/>
                    <a:moveTo>
                      <a:pt x="16133" y="0"/>
                    </a:moveTo>
                    <a:lnTo>
                      <a:pt x="16133" y="265"/>
                    </a:lnTo>
                    <a:lnTo>
                      <a:pt x="21246" y="265"/>
                    </a:lnTo>
                    <a:lnTo>
                      <a:pt x="21246" y="0"/>
                    </a:lnTo>
                    <a:close/>
                    <a:moveTo>
                      <a:pt x="21510" y="0"/>
                    </a:moveTo>
                    <a:lnTo>
                      <a:pt x="21510" y="265"/>
                    </a:lnTo>
                    <a:lnTo>
                      <a:pt x="26447" y="265"/>
                    </a:lnTo>
                    <a:lnTo>
                      <a:pt x="2644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0" name="Google Shape;1180;p41"/>
              <p:cNvSpPr/>
              <p:nvPr/>
            </p:nvSpPr>
            <p:spPr>
              <a:xfrm>
                <a:off x="766382" y="644551"/>
                <a:ext cx="242685" cy="12576"/>
              </a:xfrm>
              <a:custGeom>
                <a:rect b="b" l="l" r="r" t="t"/>
                <a:pathLst>
                  <a:path extrusionOk="0" fill="none" h="265" w="5114">
                    <a:moveTo>
                      <a:pt x="5113" y="0"/>
                    </a:moveTo>
                    <a:lnTo>
                      <a:pt x="0" y="0"/>
                    </a:lnTo>
                    <a:lnTo>
                      <a:pt x="0" y="265"/>
                    </a:lnTo>
                    <a:lnTo>
                      <a:pt x="5113" y="265"/>
                    </a:lnTo>
                    <a:lnTo>
                      <a:pt x="5113" y="0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1" name="Google Shape;1181;p41"/>
              <p:cNvSpPr/>
              <p:nvPr/>
            </p:nvSpPr>
            <p:spPr>
              <a:xfrm>
                <a:off x="1021541" y="644551"/>
                <a:ext cx="242685" cy="12576"/>
              </a:xfrm>
              <a:custGeom>
                <a:rect b="b" l="l" r="r" t="t"/>
                <a:pathLst>
                  <a:path extrusionOk="0" fill="none" h="265" w="5114">
                    <a:moveTo>
                      <a:pt x="5114" y="0"/>
                    </a:moveTo>
                    <a:lnTo>
                      <a:pt x="1" y="0"/>
                    </a:lnTo>
                    <a:lnTo>
                      <a:pt x="1" y="265"/>
                    </a:lnTo>
                    <a:lnTo>
                      <a:pt x="5114" y="265"/>
                    </a:lnTo>
                    <a:lnTo>
                      <a:pt x="5114" y="0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2" name="Google Shape;1182;p41"/>
              <p:cNvSpPr/>
              <p:nvPr/>
            </p:nvSpPr>
            <p:spPr>
              <a:xfrm>
                <a:off x="1276748" y="644551"/>
                <a:ext cx="242685" cy="12576"/>
              </a:xfrm>
              <a:custGeom>
                <a:rect b="b" l="l" r="r" t="t"/>
                <a:pathLst>
                  <a:path extrusionOk="0" fill="none" h="265" w="5114">
                    <a:moveTo>
                      <a:pt x="5113" y="0"/>
                    </a:moveTo>
                    <a:lnTo>
                      <a:pt x="0" y="0"/>
                    </a:lnTo>
                    <a:lnTo>
                      <a:pt x="0" y="265"/>
                    </a:lnTo>
                    <a:lnTo>
                      <a:pt x="5113" y="265"/>
                    </a:lnTo>
                    <a:lnTo>
                      <a:pt x="5113" y="0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3" name="Google Shape;1183;p41"/>
              <p:cNvSpPr/>
              <p:nvPr/>
            </p:nvSpPr>
            <p:spPr>
              <a:xfrm>
                <a:off x="1531907" y="644551"/>
                <a:ext cx="242685" cy="12576"/>
              </a:xfrm>
              <a:custGeom>
                <a:rect b="b" l="l" r="r" t="t"/>
                <a:pathLst>
                  <a:path extrusionOk="0" fill="none" h="265" w="5114">
                    <a:moveTo>
                      <a:pt x="5114" y="0"/>
                    </a:moveTo>
                    <a:lnTo>
                      <a:pt x="1" y="0"/>
                    </a:lnTo>
                    <a:lnTo>
                      <a:pt x="1" y="265"/>
                    </a:lnTo>
                    <a:lnTo>
                      <a:pt x="5114" y="265"/>
                    </a:lnTo>
                    <a:lnTo>
                      <a:pt x="5114" y="0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4" name="Google Shape;1184;p41"/>
              <p:cNvSpPr/>
              <p:nvPr/>
            </p:nvSpPr>
            <p:spPr>
              <a:xfrm>
                <a:off x="1787067" y="644551"/>
                <a:ext cx="234333" cy="12576"/>
              </a:xfrm>
              <a:custGeom>
                <a:rect b="b" l="l" r="r" t="t"/>
                <a:pathLst>
                  <a:path extrusionOk="0" fill="none" h="265" w="4938">
                    <a:moveTo>
                      <a:pt x="4938" y="0"/>
                    </a:moveTo>
                    <a:lnTo>
                      <a:pt x="1" y="0"/>
                    </a:lnTo>
                    <a:lnTo>
                      <a:pt x="1" y="265"/>
                    </a:lnTo>
                    <a:lnTo>
                      <a:pt x="4938" y="265"/>
                    </a:lnTo>
                    <a:lnTo>
                      <a:pt x="4938" y="0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5" name="Google Shape;1185;p41"/>
              <p:cNvSpPr/>
              <p:nvPr/>
            </p:nvSpPr>
            <p:spPr>
              <a:xfrm>
                <a:off x="753854" y="644551"/>
                <a:ext cx="12576" cy="12576"/>
              </a:xfrm>
              <a:custGeom>
                <a:rect b="b" l="l" r="r" t="t"/>
                <a:pathLst>
                  <a:path extrusionOk="0" h="265" w="265">
                    <a:moveTo>
                      <a:pt x="0" y="0"/>
                    </a:moveTo>
                    <a:lnTo>
                      <a:pt x="0" y="265"/>
                    </a:lnTo>
                    <a:lnTo>
                      <a:pt x="264" y="265"/>
                    </a:lnTo>
                    <a:lnTo>
                      <a:pt x="26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6" name="Google Shape;1186;p41"/>
              <p:cNvSpPr/>
              <p:nvPr/>
            </p:nvSpPr>
            <p:spPr>
              <a:xfrm>
                <a:off x="753854" y="644551"/>
                <a:ext cx="12576" cy="12576"/>
              </a:xfrm>
              <a:custGeom>
                <a:rect b="b" l="l" r="r" t="t"/>
                <a:pathLst>
                  <a:path extrusionOk="0" fill="none" h="265" w="265">
                    <a:moveTo>
                      <a:pt x="264" y="0"/>
                    </a:moveTo>
                    <a:lnTo>
                      <a:pt x="0" y="0"/>
                    </a:lnTo>
                    <a:lnTo>
                      <a:pt x="0" y="265"/>
                    </a:lnTo>
                    <a:lnTo>
                      <a:pt x="264" y="265"/>
                    </a:lnTo>
                    <a:lnTo>
                      <a:pt x="264" y="0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7" name="Google Shape;1187;p41"/>
              <p:cNvSpPr/>
              <p:nvPr/>
            </p:nvSpPr>
            <p:spPr>
              <a:xfrm>
                <a:off x="1009014" y="644551"/>
                <a:ext cx="12576" cy="12576"/>
              </a:xfrm>
              <a:custGeom>
                <a:rect b="b" l="l" r="r" t="t"/>
                <a:pathLst>
                  <a:path extrusionOk="0" h="265" w="265">
                    <a:moveTo>
                      <a:pt x="0" y="0"/>
                    </a:moveTo>
                    <a:lnTo>
                      <a:pt x="0" y="265"/>
                    </a:lnTo>
                    <a:lnTo>
                      <a:pt x="265" y="265"/>
                    </a:lnTo>
                    <a:lnTo>
                      <a:pt x="26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8" name="Google Shape;1188;p41"/>
              <p:cNvSpPr/>
              <p:nvPr/>
            </p:nvSpPr>
            <p:spPr>
              <a:xfrm>
                <a:off x="1009014" y="644551"/>
                <a:ext cx="12576" cy="12576"/>
              </a:xfrm>
              <a:custGeom>
                <a:rect b="b" l="l" r="r" t="t"/>
                <a:pathLst>
                  <a:path extrusionOk="0" fill="none" h="265" w="265">
                    <a:moveTo>
                      <a:pt x="265" y="0"/>
                    </a:moveTo>
                    <a:lnTo>
                      <a:pt x="0" y="0"/>
                    </a:lnTo>
                    <a:lnTo>
                      <a:pt x="0" y="265"/>
                    </a:lnTo>
                    <a:lnTo>
                      <a:pt x="265" y="265"/>
                    </a:lnTo>
                    <a:lnTo>
                      <a:pt x="265" y="0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9" name="Google Shape;1189;p41"/>
              <p:cNvSpPr/>
              <p:nvPr/>
            </p:nvSpPr>
            <p:spPr>
              <a:xfrm>
                <a:off x="1264173" y="644551"/>
                <a:ext cx="12623" cy="12576"/>
              </a:xfrm>
              <a:custGeom>
                <a:rect b="b" l="l" r="r" t="t"/>
                <a:pathLst>
                  <a:path extrusionOk="0" h="265" w="266">
                    <a:moveTo>
                      <a:pt x="1" y="0"/>
                    </a:moveTo>
                    <a:lnTo>
                      <a:pt x="1" y="265"/>
                    </a:lnTo>
                    <a:lnTo>
                      <a:pt x="265" y="265"/>
                    </a:lnTo>
                    <a:lnTo>
                      <a:pt x="26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0" name="Google Shape;1190;p41"/>
              <p:cNvSpPr/>
              <p:nvPr/>
            </p:nvSpPr>
            <p:spPr>
              <a:xfrm>
                <a:off x="1264173" y="644551"/>
                <a:ext cx="12623" cy="12576"/>
              </a:xfrm>
              <a:custGeom>
                <a:rect b="b" l="l" r="r" t="t"/>
                <a:pathLst>
                  <a:path extrusionOk="0" fill="none" h="265" w="266">
                    <a:moveTo>
                      <a:pt x="265" y="0"/>
                    </a:moveTo>
                    <a:lnTo>
                      <a:pt x="1" y="0"/>
                    </a:lnTo>
                    <a:lnTo>
                      <a:pt x="1" y="265"/>
                    </a:lnTo>
                    <a:lnTo>
                      <a:pt x="265" y="265"/>
                    </a:lnTo>
                    <a:lnTo>
                      <a:pt x="265" y="0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1" name="Google Shape;1191;p41"/>
              <p:cNvSpPr/>
              <p:nvPr/>
            </p:nvSpPr>
            <p:spPr>
              <a:xfrm>
                <a:off x="1519380" y="644551"/>
                <a:ext cx="12576" cy="12576"/>
              </a:xfrm>
              <a:custGeom>
                <a:rect b="b" l="l" r="r" t="t"/>
                <a:pathLst>
                  <a:path extrusionOk="0" h="265" w="265">
                    <a:moveTo>
                      <a:pt x="0" y="0"/>
                    </a:moveTo>
                    <a:lnTo>
                      <a:pt x="0" y="265"/>
                    </a:lnTo>
                    <a:lnTo>
                      <a:pt x="265" y="265"/>
                    </a:lnTo>
                    <a:lnTo>
                      <a:pt x="26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2" name="Google Shape;1192;p41"/>
              <p:cNvSpPr/>
              <p:nvPr/>
            </p:nvSpPr>
            <p:spPr>
              <a:xfrm>
                <a:off x="1519380" y="644551"/>
                <a:ext cx="12576" cy="12576"/>
              </a:xfrm>
              <a:custGeom>
                <a:rect b="b" l="l" r="r" t="t"/>
                <a:pathLst>
                  <a:path extrusionOk="0" fill="none" h="265" w="265">
                    <a:moveTo>
                      <a:pt x="265" y="0"/>
                    </a:moveTo>
                    <a:lnTo>
                      <a:pt x="0" y="0"/>
                    </a:lnTo>
                    <a:lnTo>
                      <a:pt x="0" y="265"/>
                    </a:lnTo>
                    <a:lnTo>
                      <a:pt x="265" y="265"/>
                    </a:lnTo>
                    <a:lnTo>
                      <a:pt x="265" y="0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3" name="Google Shape;1193;p41"/>
              <p:cNvSpPr/>
              <p:nvPr/>
            </p:nvSpPr>
            <p:spPr>
              <a:xfrm>
                <a:off x="1774539" y="644551"/>
                <a:ext cx="12576" cy="12576"/>
              </a:xfrm>
              <a:custGeom>
                <a:rect b="b" l="l" r="r" t="t"/>
                <a:pathLst>
                  <a:path extrusionOk="0" h="265" w="265">
                    <a:moveTo>
                      <a:pt x="1" y="0"/>
                    </a:moveTo>
                    <a:lnTo>
                      <a:pt x="1" y="265"/>
                    </a:lnTo>
                    <a:lnTo>
                      <a:pt x="265" y="265"/>
                    </a:lnTo>
                    <a:lnTo>
                      <a:pt x="26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4" name="Google Shape;1194;p41"/>
              <p:cNvSpPr/>
              <p:nvPr/>
            </p:nvSpPr>
            <p:spPr>
              <a:xfrm>
                <a:off x="1774539" y="644551"/>
                <a:ext cx="12576" cy="12576"/>
              </a:xfrm>
              <a:custGeom>
                <a:rect b="b" l="l" r="r" t="t"/>
                <a:pathLst>
                  <a:path extrusionOk="0" fill="none" h="265" w="265">
                    <a:moveTo>
                      <a:pt x="265" y="0"/>
                    </a:moveTo>
                    <a:lnTo>
                      <a:pt x="1" y="0"/>
                    </a:lnTo>
                    <a:lnTo>
                      <a:pt x="1" y="265"/>
                    </a:lnTo>
                    <a:lnTo>
                      <a:pt x="265" y="265"/>
                    </a:lnTo>
                    <a:lnTo>
                      <a:pt x="265" y="0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5" name="Google Shape;1195;p41"/>
              <p:cNvSpPr/>
              <p:nvPr/>
            </p:nvSpPr>
            <p:spPr>
              <a:xfrm>
                <a:off x="2021346" y="644551"/>
                <a:ext cx="14711" cy="12576"/>
              </a:xfrm>
              <a:custGeom>
                <a:rect b="b" l="l" r="r" t="t"/>
                <a:pathLst>
                  <a:path extrusionOk="0" h="265" w="310">
                    <a:moveTo>
                      <a:pt x="1" y="0"/>
                    </a:moveTo>
                    <a:lnTo>
                      <a:pt x="1" y="265"/>
                    </a:lnTo>
                    <a:lnTo>
                      <a:pt x="309" y="265"/>
                    </a:lnTo>
                    <a:lnTo>
                      <a:pt x="30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6" name="Google Shape;1196;p41"/>
              <p:cNvSpPr/>
              <p:nvPr/>
            </p:nvSpPr>
            <p:spPr>
              <a:xfrm>
                <a:off x="2021346" y="644551"/>
                <a:ext cx="14711" cy="12576"/>
              </a:xfrm>
              <a:custGeom>
                <a:rect b="b" l="l" r="r" t="t"/>
                <a:pathLst>
                  <a:path extrusionOk="0" fill="none" h="265" w="310">
                    <a:moveTo>
                      <a:pt x="309" y="0"/>
                    </a:moveTo>
                    <a:lnTo>
                      <a:pt x="1" y="0"/>
                    </a:lnTo>
                    <a:lnTo>
                      <a:pt x="1" y="265"/>
                    </a:lnTo>
                    <a:lnTo>
                      <a:pt x="309" y="265"/>
                    </a:lnTo>
                    <a:lnTo>
                      <a:pt x="309" y="0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7" name="Google Shape;1197;p41"/>
              <p:cNvSpPr/>
              <p:nvPr/>
            </p:nvSpPr>
            <p:spPr>
              <a:xfrm>
                <a:off x="766382" y="899710"/>
                <a:ext cx="1255042" cy="12576"/>
              </a:xfrm>
              <a:custGeom>
                <a:rect b="b" l="l" r="r" t="t"/>
                <a:pathLst>
                  <a:path extrusionOk="0" h="265" w="26447">
                    <a:moveTo>
                      <a:pt x="0" y="1"/>
                    </a:moveTo>
                    <a:lnTo>
                      <a:pt x="0" y="265"/>
                    </a:lnTo>
                    <a:lnTo>
                      <a:pt x="5113" y="265"/>
                    </a:lnTo>
                    <a:lnTo>
                      <a:pt x="5113" y="1"/>
                    </a:lnTo>
                    <a:close/>
                    <a:moveTo>
                      <a:pt x="5378" y="1"/>
                    </a:moveTo>
                    <a:lnTo>
                      <a:pt x="5378" y="265"/>
                    </a:lnTo>
                    <a:lnTo>
                      <a:pt x="10491" y="265"/>
                    </a:lnTo>
                    <a:lnTo>
                      <a:pt x="10491" y="1"/>
                    </a:lnTo>
                    <a:close/>
                    <a:moveTo>
                      <a:pt x="10755" y="1"/>
                    </a:moveTo>
                    <a:lnTo>
                      <a:pt x="10755" y="265"/>
                    </a:lnTo>
                    <a:lnTo>
                      <a:pt x="15868" y="265"/>
                    </a:lnTo>
                    <a:lnTo>
                      <a:pt x="15868" y="1"/>
                    </a:lnTo>
                    <a:close/>
                    <a:moveTo>
                      <a:pt x="16133" y="1"/>
                    </a:moveTo>
                    <a:lnTo>
                      <a:pt x="16133" y="265"/>
                    </a:lnTo>
                    <a:lnTo>
                      <a:pt x="21246" y="265"/>
                    </a:lnTo>
                    <a:lnTo>
                      <a:pt x="21246" y="1"/>
                    </a:lnTo>
                    <a:close/>
                    <a:moveTo>
                      <a:pt x="21510" y="1"/>
                    </a:moveTo>
                    <a:lnTo>
                      <a:pt x="21510" y="265"/>
                    </a:lnTo>
                    <a:lnTo>
                      <a:pt x="26447" y="265"/>
                    </a:lnTo>
                    <a:lnTo>
                      <a:pt x="2644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8" name="Google Shape;1198;p41"/>
              <p:cNvSpPr/>
              <p:nvPr/>
            </p:nvSpPr>
            <p:spPr>
              <a:xfrm>
                <a:off x="766382" y="899710"/>
                <a:ext cx="242685" cy="12576"/>
              </a:xfrm>
              <a:custGeom>
                <a:rect b="b" l="l" r="r" t="t"/>
                <a:pathLst>
                  <a:path extrusionOk="0" fill="none" h="265" w="5114">
                    <a:moveTo>
                      <a:pt x="5113" y="1"/>
                    </a:moveTo>
                    <a:lnTo>
                      <a:pt x="0" y="1"/>
                    </a:lnTo>
                    <a:lnTo>
                      <a:pt x="0" y="265"/>
                    </a:lnTo>
                    <a:lnTo>
                      <a:pt x="5113" y="265"/>
                    </a:lnTo>
                    <a:lnTo>
                      <a:pt x="5113" y="1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9" name="Google Shape;1199;p41"/>
              <p:cNvSpPr/>
              <p:nvPr/>
            </p:nvSpPr>
            <p:spPr>
              <a:xfrm>
                <a:off x="1021541" y="899710"/>
                <a:ext cx="242685" cy="12576"/>
              </a:xfrm>
              <a:custGeom>
                <a:rect b="b" l="l" r="r" t="t"/>
                <a:pathLst>
                  <a:path extrusionOk="0" fill="none" h="265" w="5114">
                    <a:moveTo>
                      <a:pt x="5114" y="1"/>
                    </a:moveTo>
                    <a:lnTo>
                      <a:pt x="1" y="1"/>
                    </a:lnTo>
                    <a:lnTo>
                      <a:pt x="1" y="265"/>
                    </a:lnTo>
                    <a:lnTo>
                      <a:pt x="5114" y="265"/>
                    </a:lnTo>
                    <a:lnTo>
                      <a:pt x="5114" y="1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0" name="Google Shape;1200;p41"/>
              <p:cNvSpPr/>
              <p:nvPr/>
            </p:nvSpPr>
            <p:spPr>
              <a:xfrm>
                <a:off x="1276748" y="899710"/>
                <a:ext cx="242685" cy="12576"/>
              </a:xfrm>
              <a:custGeom>
                <a:rect b="b" l="l" r="r" t="t"/>
                <a:pathLst>
                  <a:path extrusionOk="0" fill="none" h="265" w="5114">
                    <a:moveTo>
                      <a:pt x="5113" y="1"/>
                    </a:moveTo>
                    <a:lnTo>
                      <a:pt x="0" y="1"/>
                    </a:lnTo>
                    <a:lnTo>
                      <a:pt x="0" y="265"/>
                    </a:lnTo>
                    <a:lnTo>
                      <a:pt x="5113" y="265"/>
                    </a:lnTo>
                    <a:lnTo>
                      <a:pt x="5113" y="1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1" name="Google Shape;1201;p41"/>
              <p:cNvSpPr/>
              <p:nvPr/>
            </p:nvSpPr>
            <p:spPr>
              <a:xfrm>
                <a:off x="1531907" y="899710"/>
                <a:ext cx="242685" cy="12576"/>
              </a:xfrm>
              <a:custGeom>
                <a:rect b="b" l="l" r="r" t="t"/>
                <a:pathLst>
                  <a:path extrusionOk="0" fill="none" h="265" w="5114">
                    <a:moveTo>
                      <a:pt x="5114" y="1"/>
                    </a:moveTo>
                    <a:lnTo>
                      <a:pt x="1" y="1"/>
                    </a:lnTo>
                    <a:lnTo>
                      <a:pt x="1" y="265"/>
                    </a:lnTo>
                    <a:lnTo>
                      <a:pt x="5114" y="265"/>
                    </a:lnTo>
                    <a:lnTo>
                      <a:pt x="5114" y="1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2" name="Google Shape;1202;p41"/>
              <p:cNvSpPr/>
              <p:nvPr/>
            </p:nvSpPr>
            <p:spPr>
              <a:xfrm>
                <a:off x="1787067" y="899710"/>
                <a:ext cx="234333" cy="12576"/>
              </a:xfrm>
              <a:custGeom>
                <a:rect b="b" l="l" r="r" t="t"/>
                <a:pathLst>
                  <a:path extrusionOk="0" fill="none" h="265" w="4938">
                    <a:moveTo>
                      <a:pt x="4938" y="1"/>
                    </a:moveTo>
                    <a:lnTo>
                      <a:pt x="1" y="1"/>
                    </a:lnTo>
                    <a:lnTo>
                      <a:pt x="1" y="265"/>
                    </a:lnTo>
                    <a:lnTo>
                      <a:pt x="4938" y="265"/>
                    </a:lnTo>
                    <a:lnTo>
                      <a:pt x="4938" y="1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3" name="Google Shape;1203;p41"/>
              <p:cNvSpPr/>
              <p:nvPr/>
            </p:nvSpPr>
            <p:spPr>
              <a:xfrm>
                <a:off x="753854" y="899710"/>
                <a:ext cx="12576" cy="12576"/>
              </a:xfrm>
              <a:custGeom>
                <a:rect b="b" l="l" r="r" t="t"/>
                <a:pathLst>
                  <a:path extrusionOk="0" h="265" w="265">
                    <a:moveTo>
                      <a:pt x="0" y="1"/>
                    </a:moveTo>
                    <a:lnTo>
                      <a:pt x="0" y="265"/>
                    </a:lnTo>
                    <a:lnTo>
                      <a:pt x="264" y="265"/>
                    </a:lnTo>
                    <a:lnTo>
                      <a:pt x="26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4" name="Google Shape;1204;p41"/>
              <p:cNvSpPr/>
              <p:nvPr/>
            </p:nvSpPr>
            <p:spPr>
              <a:xfrm>
                <a:off x="753854" y="899710"/>
                <a:ext cx="12576" cy="12576"/>
              </a:xfrm>
              <a:custGeom>
                <a:rect b="b" l="l" r="r" t="t"/>
                <a:pathLst>
                  <a:path extrusionOk="0" fill="none" h="265" w="265">
                    <a:moveTo>
                      <a:pt x="264" y="1"/>
                    </a:moveTo>
                    <a:lnTo>
                      <a:pt x="0" y="1"/>
                    </a:lnTo>
                    <a:lnTo>
                      <a:pt x="0" y="265"/>
                    </a:lnTo>
                    <a:lnTo>
                      <a:pt x="264" y="265"/>
                    </a:lnTo>
                    <a:lnTo>
                      <a:pt x="264" y="1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5" name="Google Shape;1205;p41"/>
              <p:cNvSpPr/>
              <p:nvPr/>
            </p:nvSpPr>
            <p:spPr>
              <a:xfrm>
                <a:off x="1009014" y="899710"/>
                <a:ext cx="12576" cy="12576"/>
              </a:xfrm>
              <a:custGeom>
                <a:rect b="b" l="l" r="r" t="t"/>
                <a:pathLst>
                  <a:path extrusionOk="0" h="265" w="265">
                    <a:moveTo>
                      <a:pt x="0" y="1"/>
                    </a:moveTo>
                    <a:lnTo>
                      <a:pt x="0" y="265"/>
                    </a:lnTo>
                    <a:lnTo>
                      <a:pt x="265" y="265"/>
                    </a:lnTo>
                    <a:lnTo>
                      <a:pt x="26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6" name="Google Shape;1206;p41"/>
              <p:cNvSpPr/>
              <p:nvPr/>
            </p:nvSpPr>
            <p:spPr>
              <a:xfrm>
                <a:off x="1009014" y="899710"/>
                <a:ext cx="12576" cy="12576"/>
              </a:xfrm>
              <a:custGeom>
                <a:rect b="b" l="l" r="r" t="t"/>
                <a:pathLst>
                  <a:path extrusionOk="0" fill="none" h="265" w="265">
                    <a:moveTo>
                      <a:pt x="265" y="1"/>
                    </a:moveTo>
                    <a:lnTo>
                      <a:pt x="0" y="1"/>
                    </a:lnTo>
                    <a:lnTo>
                      <a:pt x="0" y="265"/>
                    </a:lnTo>
                    <a:lnTo>
                      <a:pt x="265" y="265"/>
                    </a:lnTo>
                    <a:lnTo>
                      <a:pt x="265" y="1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7" name="Google Shape;1207;p41"/>
              <p:cNvSpPr/>
              <p:nvPr/>
            </p:nvSpPr>
            <p:spPr>
              <a:xfrm>
                <a:off x="1264173" y="899710"/>
                <a:ext cx="12623" cy="12576"/>
              </a:xfrm>
              <a:custGeom>
                <a:rect b="b" l="l" r="r" t="t"/>
                <a:pathLst>
                  <a:path extrusionOk="0" h="265" w="266">
                    <a:moveTo>
                      <a:pt x="1" y="1"/>
                    </a:moveTo>
                    <a:lnTo>
                      <a:pt x="1" y="265"/>
                    </a:lnTo>
                    <a:lnTo>
                      <a:pt x="265" y="265"/>
                    </a:lnTo>
                    <a:lnTo>
                      <a:pt x="26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8" name="Google Shape;1208;p41"/>
              <p:cNvSpPr/>
              <p:nvPr/>
            </p:nvSpPr>
            <p:spPr>
              <a:xfrm>
                <a:off x="1264173" y="899710"/>
                <a:ext cx="12623" cy="12576"/>
              </a:xfrm>
              <a:custGeom>
                <a:rect b="b" l="l" r="r" t="t"/>
                <a:pathLst>
                  <a:path extrusionOk="0" fill="none" h="265" w="266">
                    <a:moveTo>
                      <a:pt x="265" y="1"/>
                    </a:moveTo>
                    <a:lnTo>
                      <a:pt x="1" y="1"/>
                    </a:lnTo>
                    <a:lnTo>
                      <a:pt x="1" y="265"/>
                    </a:lnTo>
                    <a:lnTo>
                      <a:pt x="265" y="265"/>
                    </a:lnTo>
                    <a:lnTo>
                      <a:pt x="265" y="1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9" name="Google Shape;1209;p41"/>
              <p:cNvSpPr/>
              <p:nvPr/>
            </p:nvSpPr>
            <p:spPr>
              <a:xfrm>
                <a:off x="1519380" y="899710"/>
                <a:ext cx="12576" cy="12576"/>
              </a:xfrm>
              <a:custGeom>
                <a:rect b="b" l="l" r="r" t="t"/>
                <a:pathLst>
                  <a:path extrusionOk="0" h="265" w="265">
                    <a:moveTo>
                      <a:pt x="0" y="1"/>
                    </a:moveTo>
                    <a:lnTo>
                      <a:pt x="0" y="265"/>
                    </a:lnTo>
                    <a:lnTo>
                      <a:pt x="265" y="265"/>
                    </a:lnTo>
                    <a:lnTo>
                      <a:pt x="26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0" name="Google Shape;1210;p41"/>
              <p:cNvSpPr/>
              <p:nvPr/>
            </p:nvSpPr>
            <p:spPr>
              <a:xfrm>
                <a:off x="1519380" y="899710"/>
                <a:ext cx="12576" cy="12576"/>
              </a:xfrm>
              <a:custGeom>
                <a:rect b="b" l="l" r="r" t="t"/>
                <a:pathLst>
                  <a:path extrusionOk="0" fill="none" h="265" w="265">
                    <a:moveTo>
                      <a:pt x="265" y="1"/>
                    </a:moveTo>
                    <a:lnTo>
                      <a:pt x="0" y="1"/>
                    </a:lnTo>
                    <a:lnTo>
                      <a:pt x="0" y="265"/>
                    </a:lnTo>
                    <a:lnTo>
                      <a:pt x="265" y="265"/>
                    </a:lnTo>
                    <a:lnTo>
                      <a:pt x="265" y="1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1" name="Google Shape;1211;p41"/>
              <p:cNvSpPr/>
              <p:nvPr/>
            </p:nvSpPr>
            <p:spPr>
              <a:xfrm>
                <a:off x="1774539" y="899710"/>
                <a:ext cx="12576" cy="12576"/>
              </a:xfrm>
              <a:custGeom>
                <a:rect b="b" l="l" r="r" t="t"/>
                <a:pathLst>
                  <a:path extrusionOk="0" h="265" w="265">
                    <a:moveTo>
                      <a:pt x="1" y="1"/>
                    </a:moveTo>
                    <a:lnTo>
                      <a:pt x="1" y="265"/>
                    </a:lnTo>
                    <a:lnTo>
                      <a:pt x="265" y="265"/>
                    </a:lnTo>
                    <a:lnTo>
                      <a:pt x="26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2" name="Google Shape;1212;p41"/>
              <p:cNvSpPr/>
              <p:nvPr/>
            </p:nvSpPr>
            <p:spPr>
              <a:xfrm>
                <a:off x="1774539" y="899710"/>
                <a:ext cx="12576" cy="12576"/>
              </a:xfrm>
              <a:custGeom>
                <a:rect b="b" l="l" r="r" t="t"/>
                <a:pathLst>
                  <a:path extrusionOk="0" fill="none" h="265" w="265">
                    <a:moveTo>
                      <a:pt x="265" y="1"/>
                    </a:moveTo>
                    <a:lnTo>
                      <a:pt x="1" y="1"/>
                    </a:lnTo>
                    <a:lnTo>
                      <a:pt x="1" y="265"/>
                    </a:lnTo>
                    <a:lnTo>
                      <a:pt x="265" y="265"/>
                    </a:lnTo>
                    <a:lnTo>
                      <a:pt x="265" y="1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3" name="Google Shape;1213;p41"/>
              <p:cNvSpPr/>
              <p:nvPr/>
            </p:nvSpPr>
            <p:spPr>
              <a:xfrm>
                <a:off x="2021346" y="899710"/>
                <a:ext cx="14711" cy="12576"/>
              </a:xfrm>
              <a:custGeom>
                <a:rect b="b" l="l" r="r" t="t"/>
                <a:pathLst>
                  <a:path extrusionOk="0" h="265" w="310">
                    <a:moveTo>
                      <a:pt x="1" y="1"/>
                    </a:moveTo>
                    <a:lnTo>
                      <a:pt x="1" y="265"/>
                    </a:lnTo>
                    <a:lnTo>
                      <a:pt x="309" y="265"/>
                    </a:lnTo>
                    <a:lnTo>
                      <a:pt x="30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4" name="Google Shape;1214;p41"/>
              <p:cNvSpPr/>
              <p:nvPr/>
            </p:nvSpPr>
            <p:spPr>
              <a:xfrm>
                <a:off x="2021346" y="899710"/>
                <a:ext cx="14711" cy="12576"/>
              </a:xfrm>
              <a:custGeom>
                <a:rect b="b" l="l" r="r" t="t"/>
                <a:pathLst>
                  <a:path extrusionOk="0" fill="none" h="265" w="310">
                    <a:moveTo>
                      <a:pt x="309" y="1"/>
                    </a:moveTo>
                    <a:lnTo>
                      <a:pt x="1" y="1"/>
                    </a:lnTo>
                    <a:lnTo>
                      <a:pt x="1" y="265"/>
                    </a:lnTo>
                    <a:lnTo>
                      <a:pt x="309" y="265"/>
                    </a:lnTo>
                    <a:lnTo>
                      <a:pt x="309" y="1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5" name="Google Shape;1215;p41"/>
              <p:cNvSpPr/>
              <p:nvPr/>
            </p:nvSpPr>
            <p:spPr>
              <a:xfrm>
                <a:off x="766382" y="1154869"/>
                <a:ext cx="1255042" cy="12623"/>
              </a:xfrm>
              <a:custGeom>
                <a:rect b="b" l="l" r="r" t="t"/>
                <a:pathLst>
                  <a:path extrusionOk="0" h="266" w="26447">
                    <a:moveTo>
                      <a:pt x="0" y="1"/>
                    </a:moveTo>
                    <a:lnTo>
                      <a:pt x="0" y="265"/>
                    </a:lnTo>
                    <a:lnTo>
                      <a:pt x="5113" y="265"/>
                    </a:lnTo>
                    <a:lnTo>
                      <a:pt x="5113" y="1"/>
                    </a:lnTo>
                    <a:close/>
                    <a:moveTo>
                      <a:pt x="5378" y="1"/>
                    </a:moveTo>
                    <a:lnTo>
                      <a:pt x="5378" y="265"/>
                    </a:lnTo>
                    <a:lnTo>
                      <a:pt x="10491" y="265"/>
                    </a:lnTo>
                    <a:lnTo>
                      <a:pt x="10491" y="1"/>
                    </a:lnTo>
                    <a:close/>
                    <a:moveTo>
                      <a:pt x="10755" y="1"/>
                    </a:moveTo>
                    <a:lnTo>
                      <a:pt x="10755" y="265"/>
                    </a:lnTo>
                    <a:lnTo>
                      <a:pt x="15868" y="265"/>
                    </a:lnTo>
                    <a:lnTo>
                      <a:pt x="15868" y="1"/>
                    </a:lnTo>
                    <a:close/>
                    <a:moveTo>
                      <a:pt x="16133" y="1"/>
                    </a:moveTo>
                    <a:lnTo>
                      <a:pt x="16133" y="265"/>
                    </a:lnTo>
                    <a:lnTo>
                      <a:pt x="21246" y="265"/>
                    </a:lnTo>
                    <a:lnTo>
                      <a:pt x="21246" y="1"/>
                    </a:lnTo>
                    <a:close/>
                    <a:moveTo>
                      <a:pt x="21510" y="1"/>
                    </a:moveTo>
                    <a:lnTo>
                      <a:pt x="21510" y="265"/>
                    </a:lnTo>
                    <a:lnTo>
                      <a:pt x="26447" y="265"/>
                    </a:lnTo>
                    <a:lnTo>
                      <a:pt x="2644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6" name="Google Shape;1216;p41"/>
              <p:cNvSpPr/>
              <p:nvPr/>
            </p:nvSpPr>
            <p:spPr>
              <a:xfrm>
                <a:off x="766382" y="1154869"/>
                <a:ext cx="242685" cy="12623"/>
              </a:xfrm>
              <a:custGeom>
                <a:rect b="b" l="l" r="r" t="t"/>
                <a:pathLst>
                  <a:path extrusionOk="0" fill="none" h="266" w="5114">
                    <a:moveTo>
                      <a:pt x="5113" y="1"/>
                    </a:moveTo>
                    <a:lnTo>
                      <a:pt x="0" y="1"/>
                    </a:lnTo>
                    <a:lnTo>
                      <a:pt x="0" y="265"/>
                    </a:lnTo>
                    <a:lnTo>
                      <a:pt x="5113" y="265"/>
                    </a:lnTo>
                    <a:lnTo>
                      <a:pt x="5113" y="1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7" name="Google Shape;1217;p41"/>
              <p:cNvSpPr/>
              <p:nvPr/>
            </p:nvSpPr>
            <p:spPr>
              <a:xfrm>
                <a:off x="1021541" y="1154869"/>
                <a:ext cx="242685" cy="12623"/>
              </a:xfrm>
              <a:custGeom>
                <a:rect b="b" l="l" r="r" t="t"/>
                <a:pathLst>
                  <a:path extrusionOk="0" fill="none" h="266" w="5114">
                    <a:moveTo>
                      <a:pt x="5114" y="1"/>
                    </a:moveTo>
                    <a:lnTo>
                      <a:pt x="1" y="1"/>
                    </a:lnTo>
                    <a:lnTo>
                      <a:pt x="1" y="265"/>
                    </a:lnTo>
                    <a:lnTo>
                      <a:pt x="5114" y="265"/>
                    </a:lnTo>
                    <a:lnTo>
                      <a:pt x="5114" y="1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8" name="Google Shape;1218;p41"/>
              <p:cNvSpPr/>
              <p:nvPr/>
            </p:nvSpPr>
            <p:spPr>
              <a:xfrm>
                <a:off x="1276748" y="1154869"/>
                <a:ext cx="242685" cy="12623"/>
              </a:xfrm>
              <a:custGeom>
                <a:rect b="b" l="l" r="r" t="t"/>
                <a:pathLst>
                  <a:path extrusionOk="0" fill="none" h="266" w="5114">
                    <a:moveTo>
                      <a:pt x="5113" y="1"/>
                    </a:moveTo>
                    <a:lnTo>
                      <a:pt x="0" y="1"/>
                    </a:lnTo>
                    <a:lnTo>
                      <a:pt x="0" y="265"/>
                    </a:lnTo>
                    <a:lnTo>
                      <a:pt x="5113" y="265"/>
                    </a:lnTo>
                    <a:lnTo>
                      <a:pt x="5113" y="1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9" name="Google Shape;1219;p41"/>
              <p:cNvSpPr/>
              <p:nvPr/>
            </p:nvSpPr>
            <p:spPr>
              <a:xfrm>
                <a:off x="1531907" y="1154869"/>
                <a:ext cx="242685" cy="12623"/>
              </a:xfrm>
              <a:custGeom>
                <a:rect b="b" l="l" r="r" t="t"/>
                <a:pathLst>
                  <a:path extrusionOk="0" fill="none" h="266" w="5114">
                    <a:moveTo>
                      <a:pt x="5114" y="1"/>
                    </a:moveTo>
                    <a:lnTo>
                      <a:pt x="1" y="1"/>
                    </a:lnTo>
                    <a:lnTo>
                      <a:pt x="1" y="265"/>
                    </a:lnTo>
                    <a:lnTo>
                      <a:pt x="5114" y="265"/>
                    </a:lnTo>
                    <a:lnTo>
                      <a:pt x="5114" y="1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0" name="Google Shape;1220;p41"/>
              <p:cNvSpPr/>
              <p:nvPr/>
            </p:nvSpPr>
            <p:spPr>
              <a:xfrm>
                <a:off x="1787067" y="1154869"/>
                <a:ext cx="234333" cy="12623"/>
              </a:xfrm>
              <a:custGeom>
                <a:rect b="b" l="l" r="r" t="t"/>
                <a:pathLst>
                  <a:path extrusionOk="0" fill="none" h="266" w="4938">
                    <a:moveTo>
                      <a:pt x="4938" y="1"/>
                    </a:moveTo>
                    <a:lnTo>
                      <a:pt x="1" y="1"/>
                    </a:lnTo>
                    <a:lnTo>
                      <a:pt x="1" y="265"/>
                    </a:lnTo>
                    <a:lnTo>
                      <a:pt x="4938" y="265"/>
                    </a:lnTo>
                    <a:lnTo>
                      <a:pt x="4938" y="1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1" name="Google Shape;1221;p41"/>
              <p:cNvSpPr/>
              <p:nvPr/>
            </p:nvSpPr>
            <p:spPr>
              <a:xfrm>
                <a:off x="753854" y="1154869"/>
                <a:ext cx="12576" cy="12623"/>
              </a:xfrm>
              <a:custGeom>
                <a:rect b="b" l="l" r="r" t="t"/>
                <a:pathLst>
                  <a:path extrusionOk="0" h="266" w="265">
                    <a:moveTo>
                      <a:pt x="0" y="1"/>
                    </a:moveTo>
                    <a:lnTo>
                      <a:pt x="0" y="265"/>
                    </a:lnTo>
                    <a:lnTo>
                      <a:pt x="264" y="265"/>
                    </a:lnTo>
                    <a:lnTo>
                      <a:pt x="26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2" name="Google Shape;1222;p41"/>
              <p:cNvSpPr/>
              <p:nvPr/>
            </p:nvSpPr>
            <p:spPr>
              <a:xfrm>
                <a:off x="753854" y="1154869"/>
                <a:ext cx="12576" cy="12623"/>
              </a:xfrm>
              <a:custGeom>
                <a:rect b="b" l="l" r="r" t="t"/>
                <a:pathLst>
                  <a:path extrusionOk="0" fill="none" h="266" w="265">
                    <a:moveTo>
                      <a:pt x="264" y="1"/>
                    </a:moveTo>
                    <a:lnTo>
                      <a:pt x="0" y="1"/>
                    </a:lnTo>
                    <a:lnTo>
                      <a:pt x="0" y="265"/>
                    </a:lnTo>
                    <a:lnTo>
                      <a:pt x="264" y="265"/>
                    </a:lnTo>
                    <a:lnTo>
                      <a:pt x="264" y="1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3" name="Google Shape;1223;p41"/>
              <p:cNvSpPr/>
              <p:nvPr/>
            </p:nvSpPr>
            <p:spPr>
              <a:xfrm>
                <a:off x="1009014" y="1154869"/>
                <a:ext cx="12576" cy="12623"/>
              </a:xfrm>
              <a:custGeom>
                <a:rect b="b" l="l" r="r" t="t"/>
                <a:pathLst>
                  <a:path extrusionOk="0" h="266" w="265">
                    <a:moveTo>
                      <a:pt x="0" y="1"/>
                    </a:moveTo>
                    <a:lnTo>
                      <a:pt x="0" y="265"/>
                    </a:lnTo>
                    <a:lnTo>
                      <a:pt x="265" y="265"/>
                    </a:lnTo>
                    <a:lnTo>
                      <a:pt x="26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4" name="Google Shape;1224;p41"/>
              <p:cNvSpPr/>
              <p:nvPr/>
            </p:nvSpPr>
            <p:spPr>
              <a:xfrm>
                <a:off x="1009014" y="1154869"/>
                <a:ext cx="12576" cy="12623"/>
              </a:xfrm>
              <a:custGeom>
                <a:rect b="b" l="l" r="r" t="t"/>
                <a:pathLst>
                  <a:path extrusionOk="0" fill="none" h="266" w="265">
                    <a:moveTo>
                      <a:pt x="265" y="1"/>
                    </a:moveTo>
                    <a:lnTo>
                      <a:pt x="0" y="1"/>
                    </a:lnTo>
                    <a:lnTo>
                      <a:pt x="0" y="265"/>
                    </a:lnTo>
                    <a:lnTo>
                      <a:pt x="265" y="265"/>
                    </a:lnTo>
                    <a:lnTo>
                      <a:pt x="265" y="1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5" name="Google Shape;1225;p41"/>
              <p:cNvSpPr/>
              <p:nvPr/>
            </p:nvSpPr>
            <p:spPr>
              <a:xfrm>
                <a:off x="1264173" y="1154869"/>
                <a:ext cx="12623" cy="12623"/>
              </a:xfrm>
              <a:custGeom>
                <a:rect b="b" l="l" r="r" t="t"/>
                <a:pathLst>
                  <a:path extrusionOk="0" h="266" w="266">
                    <a:moveTo>
                      <a:pt x="1" y="1"/>
                    </a:moveTo>
                    <a:lnTo>
                      <a:pt x="1" y="265"/>
                    </a:lnTo>
                    <a:lnTo>
                      <a:pt x="265" y="265"/>
                    </a:lnTo>
                    <a:lnTo>
                      <a:pt x="26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6" name="Google Shape;1226;p41"/>
              <p:cNvSpPr/>
              <p:nvPr/>
            </p:nvSpPr>
            <p:spPr>
              <a:xfrm>
                <a:off x="1264173" y="1154869"/>
                <a:ext cx="12623" cy="12623"/>
              </a:xfrm>
              <a:custGeom>
                <a:rect b="b" l="l" r="r" t="t"/>
                <a:pathLst>
                  <a:path extrusionOk="0" fill="none" h="266" w="266">
                    <a:moveTo>
                      <a:pt x="265" y="1"/>
                    </a:moveTo>
                    <a:lnTo>
                      <a:pt x="1" y="1"/>
                    </a:lnTo>
                    <a:lnTo>
                      <a:pt x="1" y="265"/>
                    </a:lnTo>
                    <a:lnTo>
                      <a:pt x="265" y="265"/>
                    </a:lnTo>
                    <a:lnTo>
                      <a:pt x="265" y="1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7" name="Google Shape;1227;p41"/>
              <p:cNvSpPr/>
              <p:nvPr/>
            </p:nvSpPr>
            <p:spPr>
              <a:xfrm>
                <a:off x="1519380" y="1154869"/>
                <a:ext cx="12576" cy="12623"/>
              </a:xfrm>
              <a:custGeom>
                <a:rect b="b" l="l" r="r" t="t"/>
                <a:pathLst>
                  <a:path extrusionOk="0" h="266" w="265">
                    <a:moveTo>
                      <a:pt x="0" y="1"/>
                    </a:moveTo>
                    <a:lnTo>
                      <a:pt x="0" y="265"/>
                    </a:lnTo>
                    <a:lnTo>
                      <a:pt x="265" y="265"/>
                    </a:lnTo>
                    <a:lnTo>
                      <a:pt x="26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8" name="Google Shape;1228;p41"/>
              <p:cNvSpPr/>
              <p:nvPr/>
            </p:nvSpPr>
            <p:spPr>
              <a:xfrm>
                <a:off x="1519380" y="1154869"/>
                <a:ext cx="12576" cy="12623"/>
              </a:xfrm>
              <a:custGeom>
                <a:rect b="b" l="l" r="r" t="t"/>
                <a:pathLst>
                  <a:path extrusionOk="0" fill="none" h="266" w="265">
                    <a:moveTo>
                      <a:pt x="265" y="1"/>
                    </a:moveTo>
                    <a:lnTo>
                      <a:pt x="0" y="1"/>
                    </a:lnTo>
                    <a:lnTo>
                      <a:pt x="0" y="265"/>
                    </a:lnTo>
                    <a:lnTo>
                      <a:pt x="265" y="265"/>
                    </a:lnTo>
                    <a:lnTo>
                      <a:pt x="265" y="1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9" name="Google Shape;1229;p41"/>
              <p:cNvSpPr/>
              <p:nvPr/>
            </p:nvSpPr>
            <p:spPr>
              <a:xfrm>
                <a:off x="1774539" y="1154869"/>
                <a:ext cx="12576" cy="12623"/>
              </a:xfrm>
              <a:custGeom>
                <a:rect b="b" l="l" r="r" t="t"/>
                <a:pathLst>
                  <a:path extrusionOk="0" h="266" w="265">
                    <a:moveTo>
                      <a:pt x="1" y="1"/>
                    </a:moveTo>
                    <a:lnTo>
                      <a:pt x="1" y="265"/>
                    </a:lnTo>
                    <a:lnTo>
                      <a:pt x="265" y="265"/>
                    </a:lnTo>
                    <a:lnTo>
                      <a:pt x="26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0" name="Google Shape;1230;p41"/>
              <p:cNvSpPr/>
              <p:nvPr/>
            </p:nvSpPr>
            <p:spPr>
              <a:xfrm>
                <a:off x="1774539" y="1154869"/>
                <a:ext cx="12576" cy="12623"/>
              </a:xfrm>
              <a:custGeom>
                <a:rect b="b" l="l" r="r" t="t"/>
                <a:pathLst>
                  <a:path extrusionOk="0" fill="none" h="266" w="265">
                    <a:moveTo>
                      <a:pt x="265" y="1"/>
                    </a:moveTo>
                    <a:lnTo>
                      <a:pt x="1" y="1"/>
                    </a:lnTo>
                    <a:lnTo>
                      <a:pt x="1" y="265"/>
                    </a:lnTo>
                    <a:lnTo>
                      <a:pt x="265" y="265"/>
                    </a:lnTo>
                    <a:lnTo>
                      <a:pt x="265" y="1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1" name="Google Shape;1231;p41"/>
              <p:cNvSpPr/>
              <p:nvPr/>
            </p:nvSpPr>
            <p:spPr>
              <a:xfrm>
                <a:off x="2021346" y="1154869"/>
                <a:ext cx="14711" cy="12623"/>
              </a:xfrm>
              <a:custGeom>
                <a:rect b="b" l="l" r="r" t="t"/>
                <a:pathLst>
                  <a:path extrusionOk="0" h="266" w="310">
                    <a:moveTo>
                      <a:pt x="1" y="1"/>
                    </a:moveTo>
                    <a:lnTo>
                      <a:pt x="1" y="265"/>
                    </a:lnTo>
                    <a:lnTo>
                      <a:pt x="309" y="265"/>
                    </a:lnTo>
                    <a:lnTo>
                      <a:pt x="30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2" name="Google Shape;1232;p41"/>
              <p:cNvSpPr/>
              <p:nvPr/>
            </p:nvSpPr>
            <p:spPr>
              <a:xfrm>
                <a:off x="2021346" y="1154869"/>
                <a:ext cx="14711" cy="12623"/>
              </a:xfrm>
              <a:custGeom>
                <a:rect b="b" l="l" r="r" t="t"/>
                <a:pathLst>
                  <a:path extrusionOk="0" fill="none" h="266" w="310">
                    <a:moveTo>
                      <a:pt x="309" y="1"/>
                    </a:moveTo>
                    <a:lnTo>
                      <a:pt x="1" y="1"/>
                    </a:lnTo>
                    <a:lnTo>
                      <a:pt x="1" y="265"/>
                    </a:lnTo>
                    <a:lnTo>
                      <a:pt x="309" y="265"/>
                    </a:lnTo>
                    <a:lnTo>
                      <a:pt x="309" y="1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233" name="Google Shape;1233;p41"/>
              <p:cNvGrpSpPr/>
              <p:nvPr/>
            </p:nvGrpSpPr>
            <p:grpSpPr>
              <a:xfrm>
                <a:off x="712000" y="1117240"/>
                <a:ext cx="89975" cy="87887"/>
                <a:chOff x="712000" y="1621340"/>
                <a:chExt cx="89975" cy="87887"/>
              </a:xfrm>
            </p:grpSpPr>
            <p:sp>
              <p:nvSpPr>
                <p:cNvPr id="1234" name="Google Shape;1234;p41"/>
                <p:cNvSpPr/>
                <p:nvPr/>
              </p:nvSpPr>
              <p:spPr>
                <a:xfrm>
                  <a:off x="755942" y="1658971"/>
                  <a:ext cx="10488" cy="12576"/>
                </a:xfrm>
                <a:custGeom>
                  <a:rect b="b" l="l" r="r" t="t"/>
                  <a:pathLst>
                    <a:path extrusionOk="0" h="265" w="221">
                      <a:moveTo>
                        <a:pt x="0" y="0"/>
                      </a:moveTo>
                      <a:lnTo>
                        <a:pt x="0" y="265"/>
                      </a:lnTo>
                      <a:lnTo>
                        <a:pt x="220" y="265"/>
                      </a:lnTo>
                      <a:lnTo>
                        <a:pt x="22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35" name="Google Shape;1235;p41"/>
                <p:cNvSpPr/>
                <p:nvPr/>
              </p:nvSpPr>
              <p:spPr>
                <a:xfrm>
                  <a:off x="755942" y="1658971"/>
                  <a:ext cx="10488" cy="12576"/>
                </a:xfrm>
                <a:custGeom>
                  <a:rect b="b" l="l" r="r" t="t"/>
                  <a:pathLst>
                    <a:path extrusionOk="0" fill="none" h="265" w="221">
                      <a:moveTo>
                        <a:pt x="220" y="0"/>
                      </a:moveTo>
                      <a:lnTo>
                        <a:pt x="0" y="0"/>
                      </a:lnTo>
                      <a:lnTo>
                        <a:pt x="0" y="265"/>
                      </a:lnTo>
                      <a:lnTo>
                        <a:pt x="220" y="265"/>
                      </a:lnTo>
                      <a:lnTo>
                        <a:pt x="220" y="0"/>
                      </a:ln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36" name="Google Shape;1236;p41"/>
                <p:cNvSpPr/>
                <p:nvPr/>
              </p:nvSpPr>
              <p:spPr>
                <a:xfrm>
                  <a:off x="753831" y="1621340"/>
                  <a:ext cx="12623" cy="87887"/>
                </a:xfrm>
                <a:custGeom>
                  <a:rect b="b" l="l" r="r" t="t"/>
                  <a:pathLst>
                    <a:path extrusionOk="0" h="1852" w="266">
                      <a:moveTo>
                        <a:pt x="1" y="0"/>
                      </a:moveTo>
                      <a:lnTo>
                        <a:pt x="1" y="1851"/>
                      </a:lnTo>
                      <a:lnTo>
                        <a:pt x="265" y="1851"/>
                      </a:lnTo>
                      <a:lnTo>
                        <a:pt x="265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37" name="Google Shape;1237;p41"/>
                <p:cNvSpPr/>
                <p:nvPr/>
              </p:nvSpPr>
              <p:spPr>
                <a:xfrm>
                  <a:off x="712000" y="1658971"/>
                  <a:ext cx="89975" cy="12576"/>
                </a:xfrm>
                <a:custGeom>
                  <a:rect b="b" l="l" r="r" t="t"/>
                  <a:pathLst>
                    <a:path extrusionOk="0" h="265" w="1896">
                      <a:moveTo>
                        <a:pt x="1" y="0"/>
                      </a:moveTo>
                      <a:lnTo>
                        <a:pt x="1" y="265"/>
                      </a:lnTo>
                      <a:lnTo>
                        <a:pt x="1896" y="265"/>
                      </a:lnTo>
                      <a:lnTo>
                        <a:pt x="1896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238" name="Google Shape;1238;p41"/>
              <p:cNvGrpSpPr/>
              <p:nvPr/>
            </p:nvGrpSpPr>
            <p:grpSpPr>
              <a:xfrm>
                <a:off x="1983715" y="1117240"/>
                <a:ext cx="89975" cy="87887"/>
                <a:chOff x="1983715" y="1621340"/>
                <a:chExt cx="89975" cy="87887"/>
              </a:xfrm>
            </p:grpSpPr>
            <p:sp>
              <p:nvSpPr>
                <p:cNvPr id="1239" name="Google Shape;1239;p41"/>
                <p:cNvSpPr/>
                <p:nvPr/>
              </p:nvSpPr>
              <p:spPr>
                <a:xfrm>
                  <a:off x="2021346" y="1658971"/>
                  <a:ext cx="12623" cy="10488"/>
                </a:xfrm>
                <a:custGeom>
                  <a:rect b="b" l="l" r="r" t="t"/>
                  <a:pathLst>
                    <a:path extrusionOk="0" h="221" w="266">
                      <a:moveTo>
                        <a:pt x="1" y="0"/>
                      </a:moveTo>
                      <a:lnTo>
                        <a:pt x="1" y="221"/>
                      </a:lnTo>
                      <a:lnTo>
                        <a:pt x="265" y="221"/>
                      </a:lnTo>
                      <a:lnTo>
                        <a:pt x="265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40" name="Google Shape;1240;p41"/>
                <p:cNvSpPr/>
                <p:nvPr/>
              </p:nvSpPr>
              <p:spPr>
                <a:xfrm>
                  <a:off x="2021346" y="1658971"/>
                  <a:ext cx="12623" cy="10488"/>
                </a:xfrm>
                <a:custGeom>
                  <a:rect b="b" l="l" r="r" t="t"/>
                  <a:pathLst>
                    <a:path extrusionOk="0" fill="none" h="221" w="266">
                      <a:moveTo>
                        <a:pt x="265" y="0"/>
                      </a:moveTo>
                      <a:lnTo>
                        <a:pt x="1" y="0"/>
                      </a:lnTo>
                      <a:lnTo>
                        <a:pt x="1" y="221"/>
                      </a:lnTo>
                      <a:lnTo>
                        <a:pt x="265" y="221"/>
                      </a:lnTo>
                      <a:lnTo>
                        <a:pt x="265" y="0"/>
                      </a:ln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41" name="Google Shape;1241;p41"/>
                <p:cNvSpPr/>
                <p:nvPr/>
              </p:nvSpPr>
              <p:spPr>
                <a:xfrm>
                  <a:off x="2021346" y="1621340"/>
                  <a:ext cx="14711" cy="87887"/>
                </a:xfrm>
                <a:custGeom>
                  <a:rect b="b" l="l" r="r" t="t"/>
                  <a:pathLst>
                    <a:path extrusionOk="0" h="1852" w="310">
                      <a:moveTo>
                        <a:pt x="1" y="0"/>
                      </a:moveTo>
                      <a:lnTo>
                        <a:pt x="1" y="1851"/>
                      </a:lnTo>
                      <a:lnTo>
                        <a:pt x="309" y="1851"/>
                      </a:lnTo>
                      <a:lnTo>
                        <a:pt x="309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42" name="Google Shape;1242;p41"/>
                <p:cNvSpPr/>
                <p:nvPr/>
              </p:nvSpPr>
              <p:spPr>
                <a:xfrm>
                  <a:off x="1983715" y="1658971"/>
                  <a:ext cx="89975" cy="12576"/>
                </a:xfrm>
                <a:custGeom>
                  <a:rect b="b" l="l" r="r" t="t"/>
                  <a:pathLst>
                    <a:path extrusionOk="0" h="265" w="1896">
                      <a:moveTo>
                        <a:pt x="0" y="0"/>
                      </a:moveTo>
                      <a:lnTo>
                        <a:pt x="0" y="265"/>
                      </a:lnTo>
                      <a:lnTo>
                        <a:pt x="1896" y="265"/>
                      </a:lnTo>
                      <a:lnTo>
                        <a:pt x="1896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243" name="Google Shape;1243;p41"/>
              <p:cNvSpPr/>
              <p:nvPr/>
            </p:nvSpPr>
            <p:spPr>
              <a:xfrm>
                <a:off x="753831" y="376825"/>
                <a:ext cx="12623" cy="87887"/>
              </a:xfrm>
              <a:custGeom>
                <a:rect b="b" l="l" r="r" t="t"/>
                <a:pathLst>
                  <a:path extrusionOk="0" h="1852" w="266">
                    <a:moveTo>
                      <a:pt x="1" y="0"/>
                    </a:moveTo>
                    <a:lnTo>
                      <a:pt x="1" y="1852"/>
                    </a:lnTo>
                    <a:lnTo>
                      <a:pt x="265" y="1852"/>
                    </a:lnTo>
                    <a:lnTo>
                      <a:pt x="26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4" name="Google Shape;1244;p41"/>
              <p:cNvSpPr/>
              <p:nvPr/>
            </p:nvSpPr>
            <p:spPr>
              <a:xfrm>
                <a:off x="712000" y="414456"/>
                <a:ext cx="89975" cy="12623"/>
              </a:xfrm>
              <a:custGeom>
                <a:rect b="b" l="l" r="r" t="t"/>
                <a:pathLst>
                  <a:path extrusionOk="0" h="266" w="1896">
                    <a:moveTo>
                      <a:pt x="1" y="1"/>
                    </a:moveTo>
                    <a:lnTo>
                      <a:pt x="1" y="265"/>
                    </a:lnTo>
                    <a:lnTo>
                      <a:pt x="1896" y="265"/>
                    </a:lnTo>
                    <a:lnTo>
                      <a:pt x="189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5" name="Google Shape;1245;p41"/>
              <p:cNvSpPr/>
              <p:nvPr/>
            </p:nvSpPr>
            <p:spPr>
              <a:xfrm>
                <a:off x="2021346" y="376825"/>
                <a:ext cx="14711" cy="87887"/>
              </a:xfrm>
              <a:custGeom>
                <a:rect b="b" l="l" r="r" t="t"/>
                <a:pathLst>
                  <a:path extrusionOk="0" h="1852" w="310">
                    <a:moveTo>
                      <a:pt x="1" y="0"/>
                    </a:moveTo>
                    <a:lnTo>
                      <a:pt x="1" y="1852"/>
                    </a:lnTo>
                    <a:lnTo>
                      <a:pt x="309" y="1852"/>
                    </a:lnTo>
                    <a:lnTo>
                      <a:pt x="30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6" name="Google Shape;1246;p41"/>
              <p:cNvSpPr/>
              <p:nvPr/>
            </p:nvSpPr>
            <p:spPr>
              <a:xfrm>
                <a:off x="1983715" y="414456"/>
                <a:ext cx="89975" cy="12623"/>
              </a:xfrm>
              <a:custGeom>
                <a:rect b="b" l="l" r="r" t="t"/>
                <a:pathLst>
                  <a:path extrusionOk="0" h="266" w="1896">
                    <a:moveTo>
                      <a:pt x="0" y="1"/>
                    </a:moveTo>
                    <a:lnTo>
                      <a:pt x="0" y="265"/>
                    </a:lnTo>
                    <a:lnTo>
                      <a:pt x="1896" y="265"/>
                    </a:lnTo>
                    <a:lnTo>
                      <a:pt x="189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47" name="Google Shape;1247;p41"/>
            <p:cNvGrpSpPr/>
            <p:nvPr/>
          </p:nvGrpSpPr>
          <p:grpSpPr>
            <a:xfrm>
              <a:off x="1205705" y="776277"/>
              <a:ext cx="569922" cy="557039"/>
              <a:chOff x="712005" y="384639"/>
              <a:chExt cx="569922" cy="557039"/>
            </a:xfrm>
          </p:grpSpPr>
          <p:grpSp>
            <p:nvGrpSpPr>
              <p:cNvPr id="1248" name="Google Shape;1248;p41"/>
              <p:cNvGrpSpPr/>
              <p:nvPr/>
            </p:nvGrpSpPr>
            <p:grpSpPr>
              <a:xfrm>
                <a:off x="712005" y="384639"/>
                <a:ext cx="497703" cy="483698"/>
                <a:chOff x="794331" y="401591"/>
                <a:chExt cx="516235" cy="501709"/>
              </a:xfrm>
            </p:grpSpPr>
            <p:sp>
              <p:nvSpPr>
                <p:cNvPr id="1249" name="Google Shape;1249;p41"/>
                <p:cNvSpPr/>
                <p:nvPr/>
              </p:nvSpPr>
              <p:spPr>
                <a:xfrm>
                  <a:off x="794331" y="401591"/>
                  <a:ext cx="516235" cy="501709"/>
                </a:xfrm>
                <a:custGeom>
                  <a:rect b="b" l="l" r="r" t="t"/>
                  <a:pathLst>
                    <a:path extrusionOk="0" h="22761" w="23420">
                      <a:moveTo>
                        <a:pt x="1" y="1"/>
                      </a:moveTo>
                      <a:lnTo>
                        <a:pt x="1" y="22761"/>
                      </a:lnTo>
                      <a:lnTo>
                        <a:pt x="23420" y="22761"/>
                      </a:lnTo>
                      <a:lnTo>
                        <a:pt x="2342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50" name="Google Shape;1250;p41"/>
                <p:cNvSpPr/>
                <p:nvPr/>
              </p:nvSpPr>
              <p:spPr>
                <a:xfrm>
                  <a:off x="826447" y="497189"/>
                  <a:ext cx="452004" cy="373995"/>
                </a:xfrm>
                <a:custGeom>
                  <a:rect b="b" l="l" r="r" t="t"/>
                  <a:pathLst>
                    <a:path extrusionOk="0" h="16967" w="20506">
                      <a:moveTo>
                        <a:pt x="1" y="1"/>
                      </a:moveTo>
                      <a:lnTo>
                        <a:pt x="1" y="16967"/>
                      </a:lnTo>
                      <a:lnTo>
                        <a:pt x="20506" y="16967"/>
                      </a:lnTo>
                      <a:lnTo>
                        <a:pt x="20506" y="1"/>
                      </a:lnTo>
                      <a:close/>
                    </a:path>
                  </a:pathLst>
                </a:cu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51" name="Google Shape;1251;p41"/>
                <p:cNvSpPr/>
                <p:nvPr/>
              </p:nvSpPr>
              <p:spPr>
                <a:xfrm>
                  <a:off x="1168304" y="449026"/>
                  <a:ext cx="20676" cy="3064"/>
                </a:xfrm>
                <a:custGeom>
                  <a:rect b="b" l="l" r="r" t="t"/>
                  <a:pathLst>
                    <a:path extrusionOk="0" h="139" w="938">
                      <a:moveTo>
                        <a:pt x="1" y="0"/>
                      </a:moveTo>
                      <a:lnTo>
                        <a:pt x="1" y="139"/>
                      </a:lnTo>
                      <a:lnTo>
                        <a:pt x="937" y="139"/>
                      </a:lnTo>
                      <a:lnTo>
                        <a:pt x="93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52" name="Google Shape;1252;p41"/>
                <p:cNvSpPr/>
                <p:nvPr/>
              </p:nvSpPr>
              <p:spPr>
                <a:xfrm>
                  <a:off x="1253961" y="442127"/>
                  <a:ext cx="16091" cy="16091"/>
                </a:xfrm>
                <a:custGeom>
                  <a:rect b="b" l="l" r="r" t="t"/>
                  <a:pathLst>
                    <a:path extrusionOk="0" h="730" w="730">
                      <a:moveTo>
                        <a:pt x="660" y="1"/>
                      </a:moveTo>
                      <a:lnTo>
                        <a:pt x="0" y="660"/>
                      </a:lnTo>
                      <a:lnTo>
                        <a:pt x="105" y="729"/>
                      </a:lnTo>
                      <a:lnTo>
                        <a:pt x="729" y="105"/>
                      </a:lnTo>
                      <a:lnTo>
                        <a:pt x="660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53" name="Google Shape;1253;p41"/>
                <p:cNvSpPr/>
                <p:nvPr/>
              </p:nvSpPr>
              <p:spPr>
                <a:xfrm>
                  <a:off x="1211132" y="441377"/>
                  <a:ext cx="18383" cy="17612"/>
                </a:xfrm>
                <a:custGeom>
                  <a:rect b="b" l="l" r="r" t="t"/>
                  <a:pathLst>
                    <a:path extrusionOk="0" h="799" w="834">
                      <a:moveTo>
                        <a:pt x="694" y="139"/>
                      </a:moveTo>
                      <a:lnTo>
                        <a:pt x="694" y="659"/>
                      </a:lnTo>
                      <a:lnTo>
                        <a:pt x="139" y="659"/>
                      </a:lnTo>
                      <a:lnTo>
                        <a:pt x="139" y="139"/>
                      </a:lnTo>
                      <a:close/>
                      <a:moveTo>
                        <a:pt x="1" y="0"/>
                      </a:moveTo>
                      <a:lnTo>
                        <a:pt x="1" y="798"/>
                      </a:lnTo>
                      <a:lnTo>
                        <a:pt x="833" y="798"/>
                      </a:lnTo>
                      <a:lnTo>
                        <a:pt x="833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254" name="Google Shape;1254;p41"/>
              <p:cNvGrpSpPr/>
              <p:nvPr/>
            </p:nvGrpSpPr>
            <p:grpSpPr>
              <a:xfrm>
                <a:off x="1057682" y="538173"/>
                <a:ext cx="224245" cy="403505"/>
                <a:chOff x="8063823" y="2506947"/>
                <a:chExt cx="198009" cy="356296"/>
              </a:xfrm>
            </p:grpSpPr>
            <p:sp>
              <p:nvSpPr>
                <p:cNvPr id="1255" name="Google Shape;1255;p41"/>
                <p:cNvSpPr/>
                <p:nvPr/>
              </p:nvSpPr>
              <p:spPr>
                <a:xfrm>
                  <a:off x="8063823" y="2506947"/>
                  <a:ext cx="198009" cy="39628"/>
                </a:xfrm>
                <a:custGeom>
                  <a:rect b="b" l="l" r="r" t="t"/>
                  <a:pathLst>
                    <a:path extrusionOk="0" h="903" w="4512">
                      <a:moveTo>
                        <a:pt x="1" y="0"/>
                      </a:moveTo>
                      <a:lnTo>
                        <a:pt x="1" y="902"/>
                      </a:lnTo>
                      <a:lnTo>
                        <a:pt x="4511" y="902"/>
                      </a:lnTo>
                      <a:lnTo>
                        <a:pt x="4511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cap="rnd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56" name="Google Shape;1256;p41"/>
                <p:cNvSpPr/>
                <p:nvPr/>
              </p:nvSpPr>
              <p:spPr>
                <a:xfrm>
                  <a:off x="8063823" y="2823615"/>
                  <a:ext cx="198009" cy="39628"/>
                </a:xfrm>
                <a:custGeom>
                  <a:rect b="b" l="l" r="r" t="t"/>
                  <a:pathLst>
                    <a:path extrusionOk="0" h="903" w="4512">
                      <a:moveTo>
                        <a:pt x="1" y="1"/>
                      </a:moveTo>
                      <a:lnTo>
                        <a:pt x="1" y="903"/>
                      </a:lnTo>
                      <a:lnTo>
                        <a:pt x="4511" y="903"/>
                      </a:lnTo>
                      <a:lnTo>
                        <a:pt x="4511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cap="rnd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57" name="Google Shape;1257;p41"/>
                <p:cNvSpPr/>
                <p:nvPr/>
              </p:nvSpPr>
              <p:spPr>
                <a:xfrm>
                  <a:off x="8082122" y="2546531"/>
                  <a:ext cx="159917" cy="275642"/>
                </a:xfrm>
                <a:custGeom>
                  <a:rect b="b" l="l" r="r" t="t"/>
                  <a:pathLst>
                    <a:path extrusionOk="0" h="6281" w="3644">
                      <a:moveTo>
                        <a:pt x="0" y="0"/>
                      </a:moveTo>
                      <a:lnTo>
                        <a:pt x="0" y="1735"/>
                      </a:lnTo>
                      <a:lnTo>
                        <a:pt x="1214" y="2915"/>
                      </a:lnTo>
                      <a:lnTo>
                        <a:pt x="1214" y="3366"/>
                      </a:lnTo>
                      <a:lnTo>
                        <a:pt x="0" y="4511"/>
                      </a:lnTo>
                      <a:lnTo>
                        <a:pt x="0" y="6280"/>
                      </a:lnTo>
                      <a:lnTo>
                        <a:pt x="3643" y="6280"/>
                      </a:lnTo>
                      <a:lnTo>
                        <a:pt x="3643" y="4511"/>
                      </a:lnTo>
                      <a:lnTo>
                        <a:pt x="2463" y="3366"/>
                      </a:lnTo>
                      <a:lnTo>
                        <a:pt x="2463" y="2915"/>
                      </a:lnTo>
                      <a:lnTo>
                        <a:pt x="3643" y="1735"/>
                      </a:lnTo>
                      <a:lnTo>
                        <a:pt x="364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 cap="rnd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58" name="Google Shape;1258;p41"/>
                <p:cNvSpPr/>
                <p:nvPr/>
              </p:nvSpPr>
              <p:spPr>
                <a:xfrm>
                  <a:off x="8086686" y="2756648"/>
                  <a:ext cx="152281" cy="65520"/>
                </a:xfrm>
                <a:custGeom>
                  <a:rect b="b" l="l" r="r" t="t"/>
                  <a:pathLst>
                    <a:path extrusionOk="0" h="1493" w="3470">
                      <a:moveTo>
                        <a:pt x="1527" y="0"/>
                      </a:moveTo>
                      <a:lnTo>
                        <a:pt x="0" y="1492"/>
                      </a:lnTo>
                      <a:lnTo>
                        <a:pt x="3470" y="1492"/>
                      </a:lnTo>
                      <a:lnTo>
                        <a:pt x="1943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59" name="Google Shape;1259;p41"/>
                <p:cNvSpPr/>
                <p:nvPr/>
              </p:nvSpPr>
              <p:spPr>
                <a:xfrm>
                  <a:off x="8086686" y="2756648"/>
                  <a:ext cx="152281" cy="65520"/>
                </a:xfrm>
                <a:custGeom>
                  <a:rect b="b" l="l" r="r" t="t"/>
                  <a:pathLst>
                    <a:path extrusionOk="0" fill="none" h="1493" w="3470">
                      <a:moveTo>
                        <a:pt x="1527" y="0"/>
                      </a:moveTo>
                      <a:lnTo>
                        <a:pt x="0" y="1492"/>
                      </a:lnTo>
                      <a:lnTo>
                        <a:pt x="3470" y="1492"/>
                      </a:lnTo>
                      <a:lnTo>
                        <a:pt x="1943" y="0"/>
                      </a:ln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60" name="Google Shape;1260;p41"/>
                <p:cNvSpPr/>
                <p:nvPr/>
              </p:nvSpPr>
              <p:spPr>
                <a:xfrm>
                  <a:off x="8153654" y="2726192"/>
                  <a:ext cx="18344" cy="19836"/>
                </a:xfrm>
                <a:custGeom>
                  <a:rect b="b" l="l" r="r" t="t"/>
                  <a:pathLst>
                    <a:path extrusionOk="0" h="452" w="418">
                      <a:moveTo>
                        <a:pt x="1" y="0"/>
                      </a:moveTo>
                      <a:lnTo>
                        <a:pt x="1" y="451"/>
                      </a:lnTo>
                      <a:lnTo>
                        <a:pt x="417" y="451"/>
                      </a:lnTo>
                      <a:lnTo>
                        <a:pt x="41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61" name="Google Shape;1261;p41"/>
                <p:cNvSpPr/>
                <p:nvPr/>
              </p:nvSpPr>
              <p:spPr>
                <a:xfrm>
                  <a:off x="8153654" y="2698765"/>
                  <a:ext cx="18344" cy="19836"/>
                </a:xfrm>
                <a:custGeom>
                  <a:rect b="b" l="l" r="r" t="t"/>
                  <a:pathLst>
                    <a:path extrusionOk="0" h="452" w="418">
                      <a:moveTo>
                        <a:pt x="1" y="1"/>
                      </a:moveTo>
                      <a:lnTo>
                        <a:pt x="1" y="452"/>
                      </a:lnTo>
                      <a:lnTo>
                        <a:pt x="417" y="452"/>
                      </a:lnTo>
                      <a:lnTo>
                        <a:pt x="417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62" name="Google Shape;1262;p41"/>
                <p:cNvSpPr/>
                <p:nvPr/>
              </p:nvSpPr>
              <p:spPr>
                <a:xfrm>
                  <a:off x="8124734" y="2628726"/>
                  <a:ext cx="74648" cy="27472"/>
                </a:xfrm>
                <a:custGeom>
                  <a:rect b="b" l="l" r="r" t="t"/>
                  <a:pathLst>
                    <a:path extrusionOk="0" h="626" w="1701">
                      <a:moveTo>
                        <a:pt x="1" y="1"/>
                      </a:moveTo>
                      <a:lnTo>
                        <a:pt x="660" y="625"/>
                      </a:lnTo>
                      <a:lnTo>
                        <a:pt x="1076" y="625"/>
                      </a:lnTo>
                      <a:lnTo>
                        <a:pt x="1701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sp>
        <p:nvSpPr>
          <p:cNvPr id="1263" name="Google Shape;1263;p41"/>
          <p:cNvSpPr txBox="1"/>
          <p:nvPr>
            <p:ph idx="2" type="subTitle"/>
          </p:nvPr>
        </p:nvSpPr>
        <p:spPr>
          <a:xfrm rot="5400000">
            <a:off x="-676375" y="1436825"/>
            <a:ext cx="2123100" cy="20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Discrete Math CS 131</a:t>
            </a:r>
            <a:endParaRPr/>
          </a:p>
        </p:txBody>
      </p:sp>
      <p:sp>
        <p:nvSpPr>
          <p:cNvPr id="1264" name="Google Shape;1264;p41"/>
          <p:cNvSpPr txBox="1"/>
          <p:nvPr>
            <p:ph idx="3" type="subTitle"/>
          </p:nvPr>
        </p:nvSpPr>
        <p:spPr>
          <a:xfrm rot="5400000">
            <a:off x="-559825" y="3621325"/>
            <a:ext cx="1890000" cy="20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Tatiana Lucero</a:t>
            </a:r>
            <a:endParaRPr/>
          </a:p>
        </p:txBody>
      </p:sp>
      <p:sp>
        <p:nvSpPr>
          <p:cNvPr id="1265" name="Google Shape;1265;p41"/>
          <p:cNvSpPr txBox="1"/>
          <p:nvPr>
            <p:ph idx="4294967295" type="subTitle"/>
          </p:nvPr>
        </p:nvSpPr>
        <p:spPr>
          <a:xfrm>
            <a:off x="5259088" y="2151775"/>
            <a:ext cx="3029100" cy="251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500"/>
              <a:t>Connections:                                                { [“FRA”, “CLT”,] , [“MCO”, “SEA”,], [“PHX”, “DFW”,], [“LAX”, “MIA”], [“ORD”, “IST”,], [“DFW”, “MCO”,],    [“PHX”, “MIA”], [“SEA”, “IST”,], [“FRA”, “LAX”,],  [“LAX”, “CLT”,], [“FRA”, “DFW”,], [“IST”, “SEA”,],  [“CLT”, “ORD”,], [“PHX”, “MCO”,], [“FRA”, “SEA”,], [“DFW”, “MIA”] }</a:t>
            </a:r>
            <a:endParaRPr sz="1500"/>
          </a:p>
        </p:txBody>
      </p:sp>
      <p:grpSp>
        <p:nvGrpSpPr>
          <p:cNvPr id="1266" name="Google Shape;1266;p41"/>
          <p:cNvGrpSpPr/>
          <p:nvPr/>
        </p:nvGrpSpPr>
        <p:grpSpPr>
          <a:xfrm>
            <a:off x="764792" y="4189794"/>
            <a:ext cx="1010267" cy="677706"/>
            <a:chOff x="7547121" y="4126026"/>
            <a:chExt cx="884879" cy="593594"/>
          </a:xfrm>
        </p:grpSpPr>
        <p:grpSp>
          <p:nvGrpSpPr>
            <p:cNvPr id="1267" name="Google Shape;1267;p41"/>
            <p:cNvGrpSpPr/>
            <p:nvPr/>
          </p:nvGrpSpPr>
          <p:grpSpPr>
            <a:xfrm>
              <a:off x="7547121" y="4126026"/>
              <a:ext cx="807768" cy="501969"/>
              <a:chOff x="7868946" y="4011726"/>
              <a:chExt cx="807768" cy="501969"/>
            </a:xfrm>
          </p:grpSpPr>
          <p:sp>
            <p:nvSpPr>
              <p:cNvPr id="1268" name="Google Shape;1268;p41"/>
              <p:cNvSpPr/>
              <p:nvPr/>
            </p:nvSpPr>
            <p:spPr>
              <a:xfrm>
                <a:off x="7868946" y="4011726"/>
                <a:ext cx="807768" cy="501969"/>
              </a:xfrm>
              <a:custGeom>
                <a:rect b="b" l="l" r="r" t="t"/>
                <a:pathLst>
                  <a:path extrusionOk="0" h="28590" w="46007">
                    <a:moveTo>
                      <a:pt x="1" y="0"/>
                    </a:moveTo>
                    <a:lnTo>
                      <a:pt x="1" y="28589"/>
                    </a:lnTo>
                    <a:lnTo>
                      <a:pt x="46007" y="28589"/>
                    </a:lnTo>
                    <a:lnTo>
                      <a:pt x="46007" y="0"/>
                    </a:lnTo>
                    <a:close/>
                  </a:path>
                </a:pathLst>
              </a:custGeom>
              <a:solidFill>
                <a:schemeClr val="lt2"/>
              </a:solidFill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9" name="Google Shape;1269;p41"/>
              <p:cNvSpPr/>
              <p:nvPr/>
            </p:nvSpPr>
            <p:spPr>
              <a:xfrm>
                <a:off x="8624304" y="4040959"/>
                <a:ext cx="29883" cy="29865"/>
              </a:xfrm>
              <a:custGeom>
                <a:rect b="b" l="l" r="r" t="t"/>
                <a:pathLst>
                  <a:path extrusionOk="0" h="1701" w="1702">
                    <a:moveTo>
                      <a:pt x="105" y="1"/>
                    </a:moveTo>
                    <a:lnTo>
                      <a:pt x="36" y="35"/>
                    </a:lnTo>
                    <a:lnTo>
                      <a:pt x="1" y="139"/>
                    </a:lnTo>
                    <a:lnTo>
                      <a:pt x="36" y="209"/>
                    </a:lnTo>
                    <a:lnTo>
                      <a:pt x="660" y="868"/>
                    </a:lnTo>
                    <a:lnTo>
                      <a:pt x="36" y="1493"/>
                    </a:lnTo>
                    <a:lnTo>
                      <a:pt x="1" y="1597"/>
                    </a:lnTo>
                    <a:lnTo>
                      <a:pt x="36" y="1666"/>
                    </a:lnTo>
                    <a:lnTo>
                      <a:pt x="105" y="1701"/>
                    </a:lnTo>
                    <a:lnTo>
                      <a:pt x="209" y="1666"/>
                    </a:lnTo>
                    <a:lnTo>
                      <a:pt x="834" y="1041"/>
                    </a:lnTo>
                    <a:lnTo>
                      <a:pt x="1493" y="1666"/>
                    </a:lnTo>
                    <a:lnTo>
                      <a:pt x="1562" y="1701"/>
                    </a:lnTo>
                    <a:lnTo>
                      <a:pt x="1666" y="1666"/>
                    </a:lnTo>
                    <a:lnTo>
                      <a:pt x="1701" y="1597"/>
                    </a:lnTo>
                    <a:lnTo>
                      <a:pt x="1666" y="1493"/>
                    </a:lnTo>
                    <a:lnTo>
                      <a:pt x="1007" y="868"/>
                    </a:lnTo>
                    <a:lnTo>
                      <a:pt x="1666" y="209"/>
                    </a:lnTo>
                    <a:lnTo>
                      <a:pt x="1701" y="139"/>
                    </a:lnTo>
                    <a:lnTo>
                      <a:pt x="1666" y="35"/>
                    </a:lnTo>
                    <a:lnTo>
                      <a:pt x="1562" y="1"/>
                    </a:lnTo>
                    <a:lnTo>
                      <a:pt x="1493" y="35"/>
                    </a:lnTo>
                    <a:lnTo>
                      <a:pt x="834" y="695"/>
                    </a:lnTo>
                    <a:lnTo>
                      <a:pt x="209" y="35"/>
                    </a:lnTo>
                    <a:lnTo>
                      <a:pt x="10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0" name="Google Shape;1270;p41"/>
              <p:cNvSpPr/>
              <p:nvPr/>
            </p:nvSpPr>
            <p:spPr>
              <a:xfrm>
                <a:off x="8562186" y="4039133"/>
                <a:ext cx="34114" cy="34132"/>
              </a:xfrm>
              <a:custGeom>
                <a:rect b="b" l="l" r="r" t="t"/>
                <a:pathLst>
                  <a:path extrusionOk="0" h="1944" w="1943">
                    <a:moveTo>
                      <a:pt x="1700" y="243"/>
                    </a:moveTo>
                    <a:lnTo>
                      <a:pt x="1700" y="1701"/>
                    </a:lnTo>
                    <a:lnTo>
                      <a:pt x="243" y="1701"/>
                    </a:lnTo>
                    <a:lnTo>
                      <a:pt x="243" y="243"/>
                    </a:lnTo>
                    <a:close/>
                    <a:moveTo>
                      <a:pt x="0" y="1"/>
                    </a:moveTo>
                    <a:lnTo>
                      <a:pt x="0" y="1943"/>
                    </a:lnTo>
                    <a:lnTo>
                      <a:pt x="1943" y="1943"/>
                    </a:lnTo>
                    <a:lnTo>
                      <a:pt x="194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1" name="Google Shape;1271;p41"/>
              <p:cNvSpPr/>
              <p:nvPr/>
            </p:nvSpPr>
            <p:spPr>
              <a:xfrm>
                <a:off x="8506143" y="4056199"/>
                <a:ext cx="34132" cy="4266"/>
              </a:xfrm>
              <a:custGeom>
                <a:rect b="b" l="l" r="r" t="t"/>
                <a:pathLst>
                  <a:path extrusionOk="0" h="243" w="1944">
                    <a:moveTo>
                      <a:pt x="104" y="0"/>
                    </a:moveTo>
                    <a:lnTo>
                      <a:pt x="35" y="35"/>
                    </a:lnTo>
                    <a:lnTo>
                      <a:pt x="0" y="139"/>
                    </a:lnTo>
                    <a:lnTo>
                      <a:pt x="35" y="208"/>
                    </a:lnTo>
                    <a:lnTo>
                      <a:pt x="104" y="243"/>
                    </a:lnTo>
                    <a:lnTo>
                      <a:pt x="1839" y="243"/>
                    </a:lnTo>
                    <a:lnTo>
                      <a:pt x="1908" y="208"/>
                    </a:lnTo>
                    <a:lnTo>
                      <a:pt x="1943" y="139"/>
                    </a:lnTo>
                    <a:lnTo>
                      <a:pt x="1908" y="35"/>
                    </a:lnTo>
                    <a:lnTo>
                      <a:pt x="183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72" name="Google Shape;1272;p41"/>
            <p:cNvGrpSpPr/>
            <p:nvPr/>
          </p:nvGrpSpPr>
          <p:grpSpPr>
            <a:xfrm>
              <a:off x="7623321" y="4217651"/>
              <a:ext cx="808679" cy="501969"/>
              <a:chOff x="6592596" y="2373026"/>
              <a:chExt cx="808679" cy="501969"/>
            </a:xfrm>
          </p:grpSpPr>
          <p:sp>
            <p:nvSpPr>
              <p:cNvPr id="1273" name="Google Shape;1273;p41"/>
              <p:cNvSpPr/>
              <p:nvPr/>
            </p:nvSpPr>
            <p:spPr>
              <a:xfrm>
                <a:off x="6592596" y="2373026"/>
                <a:ext cx="807768" cy="501969"/>
              </a:xfrm>
              <a:custGeom>
                <a:rect b="b" l="l" r="r" t="t"/>
                <a:pathLst>
                  <a:path extrusionOk="0" h="28590" w="46007">
                    <a:moveTo>
                      <a:pt x="1" y="0"/>
                    </a:moveTo>
                    <a:lnTo>
                      <a:pt x="1" y="28589"/>
                    </a:lnTo>
                    <a:lnTo>
                      <a:pt x="46007" y="28589"/>
                    </a:lnTo>
                    <a:lnTo>
                      <a:pt x="46007" y="0"/>
                    </a:lnTo>
                    <a:close/>
                  </a:path>
                </a:pathLst>
              </a:custGeom>
              <a:solidFill>
                <a:schemeClr val="lt1"/>
              </a:solidFill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4" name="Google Shape;1274;p41"/>
              <p:cNvSpPr/>
              <p:nvPr/>
            </p:nvSpPr>
            <p:spPr>
              <a:xfrm>
                <a:off x="7347954" y="2402259"/>
                <a:ext cx="29883" cy="29865"/>
              </a:xfrm>
              <a:custGeom>
                <a:rect b="b" l="l" r="r" t="t"/>
                <a:pathLst>
                  <a:path extrusionOk="0" h="1701" w="1702">
                    <a:moveTo>
                      <a:pt x="105" y="1"/>
                    </a:moveTo>
                    <a:lnTo>
                      <a:pt x="36" y="35"/>
                    </a:lnTo>
                    <a:lnTo>
                      <a:pt x="1" y="139"/>
                    </a:lnTo>
                    <a:lnTo>
                      <a:pt x="36" y="209"/>
                    </a:lnTo>
                    <a:lnTo>
                      <a:pt x="660" y="868"/>
                    </a:lnTo>
                    <a:lnTo>
                      <a:pt x="36" y="1493"/>
                    </a:lnTo>
                    <a:lnTo>
                      <a:pt x="1" y="1597"/>
                    </a:lnTo>
                    <a:lnTo>
                      <a:pt x="36" y="1666"/>
                    </a:lnTo>
                    <a:lnTo>
                      <a:pt x="105" y="1701"/>
                    </a:lnTo>
                    <a:lnTo>
                      <a:pt x="209" y="1666"/>
                    </a:lnTo>
                    <a:lnTo>
                      <a:pt x="834" y="1041"/>
                    </a:lnTo>
                    <a:lnTo>
                      <a:pt x="1493" y="1666"/>
                    </a:lnTo>
                    <a:lnTo>
                      <a:pt x="1562" y="1701"/>
                    </a:lnTo>
                    <a:lnTo>
                      <a:pt x="1666" y="1666"/>
                    </a:lnTo>
                    <a:lnTo>
                      <a:pt x="1701" y="1597"/>
                    </a:lnTo>
                    <a:lnTo>
                      <a:pt x="1666" y="1493"/>
                    </a:lnTo>
                    <a:lnTo>
                      <a:pt x="1007" y="868"/>
                    </a:lnTo>
                    <a:lnTo>
                      <a:pt x="1666" y="209"/>
                    </a:lnTo>
                    <a:lnTo>
                      <a:pt x="1701" y="139"/>
                    </a:lnTo>
                    <a:lnTo>
                      <a:pt x="1666" y="35"/>
                    </a:lnTo>
                    <a:lnTo>
                      <a:pt x="1562" y="1"/>
                    </a:lnTo>
                    <a:lnTo>
                      <a:pt x="1493" y="35"/>
                    </a:lnTo>
                    <a:lnTo>
                      <a:pt x="834" y="695"/>
                    </a:lnTo>
                    <a:lnTo>
                      <a:pt x="209" y="35"/>
                    </a:lnTo>
                    <a:lnTo>
                      <a:pt x="10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5" name="Google Shape;1275;p41"/>
              <p:cNvSpPr/>
              <p:nvPr/>
            </p:nvSpPr>
            <p:spPr>
              <a:xfrm>
                <a:off x="7285836" y="2400433"/>
                <a:ext cx="34114" cy="34132"/>
              </a:xfrm>
              <a:custGeom>
                <a:rect b="b" l="l" r="r" t="t"/>
                <a:pathLst>
                  <a:path extrusionOk="0" h="1944" w="1943">
                    <a:moveTo>
                      <a:pt x="1700" y="243"/>
                    </a:moveTo>
                    <a:lnTo>
                      <a:pt x="1700" y="1701"/>
                    </a:lnTo>
                    <a:lnTo>
                      <a:pt x="243" y="1701"/>
                    </a:lnTo>
                    <a:lnTo>
                      <a:pt x="243" y="243"/>
                    </a:lnTo>
                    <a:close/>
                    <a:moveTo>
                      <a:pt x="0" y="1"/>
                    </a:moveTo>
                    <a:lnTo>
                      <a:pt x="0" y="1943"/>
                    </a:lnTo>
                    <a:lnTo>
                      <a:pt x="1943" y="1943"/>
                    </a:lnTo>
                    <a:lnTo>
                      <a:pt x="194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6" name="Google Shape;1276;p41"/>
              <p:cNvSpPr/>
              <p:nvPr/>
            </p:nvSpPr>
            <p:spPr>
              <a:xfrm>
                <a:off x="7229793" y="2417499"/>
                <a:ext cx="34132" cy="4266"/>
              </a:xfrm>
              <a:custGeom>
                <a:rect b="b" l="l" r="r" t="t"/>
                <a:pathLst>
                  <a:path extrusionOk="0" h="243" w="1944">
                    <a:moveTo>
                      <a:pt x="104" y="0"/>
                    </a:moveTo>
                    <a:lnTo>
                      <a:pt x="35" y="35"/>
                    </a:lnTo>
                    <a:lnTo>
                      <a:pt x="0" y="139"/>
                    </a:lnTo>
                    <a:lnTo>
                      <a:pt x="35" y="208"/>
                    </a:lnTo>
                    <a:lnTo>
                      <a:pt x="104" y="243"/>
                    </a:lnTo>
                    <a:lnTo>
                      <a:pt x="1839" y="243"/>
                    </a:lnTo>
                    <a:lnTo>
                      <a:pt x="1908" y="208"/>
                    </a:lnTo>
                    <a:lnTo>
                      <a:pt x="1943" y="139"/>
                    </a:lnTo>
                    <a:lnTo>
                      <a:pt x="1908" y="35"/>
                    </a:lnTo>
                    <a:lnTo>
                      <a:pt x="183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1277" name="Google Shape;1277;p41"/>
              <p:cNvCxnSpPr/>
              <p:nvPr/>
            </p:nvCxnSpPr>
            <p:spPr>
              <a:xfrm>
                <a:off x="6594875" y="2465800"/>
                <a:ext cx="8064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sp>
        <p:nvSpPr>
          <p:cNvPr id="1278" name="Google Shape;1278;p41"/>
          <p:cNvSpPr txBox="1"/>
          <p:nvPr>
            <p:ph idx="4294967295" type="subTitle"/>
          </p:nvPr>
        </p:nvSpPr>
        <p:spPr>
          <a:xfrm>
            <a:off x="5259100" y="1333325"/>
            <a:ext cx="3566100" cy="11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500"/>
              <a:t>Airports:                                                   { “IST”, “FRA”, “DFW”, “ORD”, “LAX”, “CLT”, “PHX”, “MCO”, “SEA”, “MIA” }</a:t>
            </a:r>
            <a:endParaRPr sz="15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2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p42"/>
          <p:cNvSpPr txBox="1"/>
          <p:nvPr>
            <p:ph idx="1" type="subTitle"/>
          </p:nvPr>
        </p:nvSpPr>
        <p:spPr>
          <a:xfrm>
            <a:off x="714775" y="1818213"/>
            <a:ext cx="3087600" cy="164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Here is a visualization of the graph, our job is to, through an algorithm, find the path from our starting node </a:t>
            </a:r>
            <a:r>
              <a:rPr b="1" i="1" lang="en" sz="1600"/>
              <a:t>S</a:t>
            </a:r>
            <a:r>
              <a:rPr lang="en" sz="1600"/>
              <a:t>, to our final node </a:t>
            </a:r>
            <a:r>
              <a:rPr b="1" i="1" lang="en" sz="1600"/>
              <a:t>F</a:t>
            </a:r>
            <a:r>
              <a:rPr b="1" lang="en" sz="1600"/>
              <a:t>,</a:t>
            </a:r>
            <a:r>
              <a:rPr lang="en" sz="1600"/>
              <a:t> in which we cross the </a:t>
            </a:r>
            <a:r>
              <a:rPr b="1" lang="en" sz="1600"/>
              <a:t>least </a:t>
            </a:r>
            <a:r>
              <a:rPr lang="en" sz="1600"/>
              <a:t>amount of edges.</a:t>
            </a:r>
            <a:endParaRPr sz="1600"/>
          </a:p>
        </p:txBody>
      </p:sp>
      <p:sp>
        <p:nvSpPr>
          <p:cNvPr id="1284" name="Google Shape;1284;p42"/>
          <p:cNvSpPr txBox="1"/>
          <p:nvPr>
            <p:ph idx="2" type="subTitle"/>
          </p:nvPr>
        </p:nvSpPr>
        <p:spPr>
          <a:xfrm rot="5400000">
            <a:off x="-676375" y="1436825"/>
            <a:ext cx="2123100" cy="20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Discrete Math CS 131</a:t>
            </a:r>
            <a:endParaRPr/>
          </a:p>
        </p:txBody>
      </p:sp>
      <p:sp>
        <p:nvSpPr>
          <p:cNvPr id="1285" name="Google Shape;1285;p42"/>
          <p:cNvSpPr txBox="1"/>
          <p:nvPr>
            <p:ph idx="3" type="subTitle"/>
          </p:nvPr>
        </p:nvSpPr>
        <p:spPr>
          <a:xfrm rot="5400000">
            <a:off x="-559825" y="3621325"/>
            <a:ext cx="1890000" cy="20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Tatiana Lucero</a:t>
            </a:r>
            <a:endParaRPr/>
          </a:p>
        </p:txBody>
      </p:sp>
      <p:sp>
        <p:nvSpPr>
          <p:cNvPr id="1286" name="Google Shape;1286;p42"/>
          <p:cNvSpPr/>
          <p:nvPr/>
        </p:nvSpPr>
        <p:spPr>
          <a:xfrm rot="5400000">
            <a:off x="5806764" y="1262800"/>
            <a:ext cx="182971" cy="181271"/>
          </a:xfrm>
          <a:custGeom>
            <a:rect b="b" l="l" r="r" t="t"/>
            <a:pathLst>
              <a:path extrusionOk="0" fill="none" h="3644" w="3678">
                <a:moveTo>
                  <a:pt x="3157" y="0"/>
                </a:moveTo>
                <a:lnTo>
                  <a:pt x="1839" y="1319"/>
                </a:lnTo>
                <a:lnTo>
                  <a:pt x="486" y="0"/>
                </a:lnTo>
                <a:lnTo>
                  <a:pt x="0" y="486"/>
                </a:lnTo>
                <a:lnTo>
                  <a:pt x="1319" y="1805"/>
                </a:lnTo>
                <a:lnTo>
                  <a:pt x="0" y="3158"/>
                </a:lnTo>
                <a:lnTo>
                  <a:pt x="486" y="3643"/>
                </a:lnTo>
                <a:lnTo>
                  <a:pt x="1839" y="2325"/>
                </a:lnTo>
                <a:lnTo>
                  <a:pt x="3157" y="3643"/>
                </a:lnTo>
                <a:lnTo>
                  <a:pt x="3678" y="3158"/>
                </a:lnTo>
                <a:lnTo>
                  <a:pt x="2325" y="1805"/>
                </a:lnTo>
                <a:lnTo>
                  <a:pt x="3678" y="486"/>
                </a:lnTo>
                <a:lnTo>
                  <a:pt x="3157" y="0"/>
                </a:lnTo>
                <a:lnTo>
                  <a:pt x="3157" y="0"/>
                </a:lnTo>
              </a:path>
            </a:pathLst>
          </a:cu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87" name="Google Shape;1287;p42"/>
          <p:cNvGrpSpPr/>
          <p:nvPr/>
        </p:nvGrpSpPr>
        <p:grpSpPr>
          <a:xfrm>
            <a:off x="912093" y="608009"/>
            <a:ext cx="967822" cy="654070"/>
            <a:chOff x="895750" y="3092090"/>
            <a:chExt cx="831391" cy="561868"/>
          </a:xfrm>
        </p:grpSpPr>
        <p:grpSp>
          <p:nvGrpSpPr>
            <p:cNvPr id="1288" name="Google Shape;1288;p42"/>
            <p:cNvGrpSpPr/>
            <p:nvPr/>
          </p:nvGrpSpPr>
          <p:grpSpPr>
            <a:xfrm>
              <a:off x="1013506" y="3092090"/>
              <a:ext cx="713634" cy="457038"/>
              <a:chOff x="1059431" y="4116790"/>
              <a:chExt cx="713634" cy="457038"/>
            </a:xfrm>
          </p:grpSpPr>
          <p:sp>
            <p:nvSpPr>
              <p:cNvPr id="1289" name="Google Shape;1289;p42"/>
              <p:cNvSpPr/>
              <p:nvPr/>
            </p:nvSpPr>
            <p:spPr>
              <a:xfrm>
                <a:off x="1059431" y="4116790"/>
                <a:ext cx="713620" cy="66310"/>
              </a:xfrm>
              <a:custGeom>
                <a:rect b="b" l="l" r="r" t="t"/>
                <a:pathLst>
                  <a:path extrusionOk="0" h="2360" w="25398">
                    <a:moveTo>
                      <a:pt x="1" y="0"/>
                    </a:moveTo>
                    <a:lnTo>
                      <a:pt x="1" y="2359"/>
                    </a:lnTo>
                    <a:lnTo>
                      <a:pt x="25398" y="2359"/>
                    </a:lnTo>
                    <a:lnTo>
                      <a:pt x="25398" y="0"/>
                    </a:ln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290" name="Google Shape;1290;p42"/>
              <p:cNvGrpSpPr/>
              <p:nvPr/>
            </p:nvGrpSpPr>
            <p:grpSpPr>
              <a:xfrm>
                <a:off x="1724274" y="4137245"/>
                <a:ext cx="24417" cy="23433"/>
                <a:chOff x="1724274" y="4137245"/>
                <a:chExt cx="24417" cy="23433"/>
              </a:xfrm>
            </p:grpSpPr>
            <p:sp>
              <p:nvSpPr>
                <p:cNvPr id="1291" name="Google Shape;1291;p42"/>
                <p:cNvSpPr/>
                <p:nvPr/>
              </p:nvSpPr>
              <p:spPr>
                <a:xfrm>
                  <a:off x="1724274" y="4137245"/>
                  <a:ext cx="24417" cy="23433"/>
                </a:xfrm>
                <a:custGeom>
                  <a:rect b="b" l="l" r="r" t="t"/>
                  <a:pathLst>
                    <a:path extrusionOk="0" fill="none" h="834" w="869">
                      <a:moveTo>
                        <a:pt x="1" y="1"/>
                      </a:moveTo>
                      <a:lnTo>
                        <a:pt x="868" y="833"/>
                      </a:lnTo>
                    </a:path>
                  </a:pathLst>
                </a:custGeom>
                <a:solidFill>
                  <a:schemeClr val="lt1"/>
                </a:solidFill>
                <a:ln cap="rnd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92" name="Google Shape;1292;p42"/>
                <p:cNvSpPr/>
                <p:nvPr/>
              </p:nvSpPr>
              <p:spPr>
                <a:xfrm>
                  <a:off x="1724274" y="4137245"/>
                  <a:ext cx="24417" cy="23433"/>
                </a:xfrm>
                <a:custGeom>
                  <a:rect b="b" l="l" r="r" t="t"/>
                  <a:pathLst>
                    <a:path extrusionOk="0" fill="none" h="834" w="869">
                      <a:moveTo>
                        <a:pt x="868" y="1"/>
                      </a:moveTo>
                      <a:lnTo>
                        <a:pt x="1" y="833"/>
                      </a:lnTo>
                    </a:path>
                  </a:pathLst>
                </a:custGeom>
                <a:solidFill>
                  <a:schemeClr val="lt1"/>
                </a:solidFill>
                <a:ln cap="rnd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293" name="Google Shape;1293;p42"/>
              <p:cNvSpPr/>
              <p:nvPr/>
            </p:nvSpPr>
            <p:spPr>
              <a:xfrm>
                <a:off x="1059445" y="4183100"/>
                <a:ext cx="713620" cy="390728"/>
              </a:xfrm>
              <a:custGeom>
                <a:rect b="b" l="l" r="r" t="t"/>
                <a:pathLst>
                  <a:path extrusionOk="0" h="2360" w="25398">
                    <a:moveTo>
                      <a:pt x="1" y="0"/>
                    </a:moveTo>
                    <a:lnTo>
                      <a:pt x="1" y="2359"/>
                    </a:lnTo>
                    <a:lnTo>
                      <a:pt x="25398" y="2359"/>
                    </a:lnTo>
                    <a:lnTo>
                      <a:pt x="25398" y="0"/>
                    </a:ln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94" name="Google Shape;1294;p42"/>
            <p:cNvGrpSpPr/>
            <p:nvPr/>
          </p:nvGrpSpPr>
          <p:grpSpPr>
            <a:xfrm>
              <a:off x="895750" y="3196922"/>
              <a:ext cx="713634" cy="457036"/>
              <a:chOff x="8009738" y="538175"/>
              <a:chExt cx="634963" cy="406652"/>
            </a:xfrm>
          </p:grpSpPr>
          <p:sp>
            <p:nvSpPr>
              <p:cNvPr id="1295" name="Google Shape;1295;p42"/>
              <p:cNvSpPr/>
              <p:nvPr/>
            </p:nvSpPr>
            <p:spPr>
              <a:xfrm>
                <a:off x="8009738" y="538175"/>
                <a:ext cx="634950" cy="59000"/>
              </a:xfrm>
              <a:custGeom>
                <a:rect b="b" l="l" r="r" t="t"/>
                <a:pathLst>
                  <a:path extrusionOk="0" h="2360" w="25398">
                    <a:moveTo>
                      <a:pt x="1" y="0"/>
                    </a:moveTo>
                    <a:lnTo>
                      <a:pt x="1" y="2359"/>
                    </a:lnTo>
                    <a:lnTo>
                      <a:pt x="25398" y="2359"/>
                    </a:lnTo>
                    <a:lnTo>
                      <a:pt x="25398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6" name="Google Shape;1296;p42"/>
              <p:cNvSpPr/>
              <p:nvPr/>
            </p:nvSpPr>
            <p:spPr>
              <a:xfrm>
                <a:off x="8601288" y="556375"/>
                <a:ext cx="21725" cy="20850"/>
              </a:xfrm>
              <a:custGeom>
                <a:rect b="b" l="l" r="r" t="t"/>
                <a:pathLst>
                  <a:path extrusionOk="0" fill="none" h="834" w="869">
                    <a:moveTo>
                      <a:pt x="1" y="1"/>
                    </a:moveTo>
                    <a:lnTo>
                      <a:pt x="868" y="833"/>
                    </a:lnTo>
                  </a:path>
                </a:pathLst>
              </a:custGeom>
              <a:noFill/>
              <a:ln cap="rnd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7" name="Google Shape;1297;p42"/>
              <p:cNvSpPr/>
              <p:nvPr/>
            </p:nvSpPr>
            <p:spPr>
              <a:xfrm>
                <a:off x="8601288" y="556375"/>
                <a:ext cx="21725" cy="20850"/>
              </a:xfrm>
              <a:custGeom>
                <a:rect b="b" l="l" r="r" t="t"/>
                <a:pathLst>
                  <a:path extrusionOk="0" fill="none" h="834" w="869">
                    <a:moveTo>
                      <a:pt x="868" y="1"/>
                    </a:moveTo>
                    <a:lnTo>
                      <a:pt x="1" y="833"/>
                    </a:lnTo>
                  </a:path>
                </a:pathLst>
              </a:custGeom>
              <a:noFill/>
              <a:ln cap="rnd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8" name="Google Shape;1298;p42"/>
              <p:cNvSpPr/>
              <p:nvPr/>
            </p:nvSpPr>
            <p:spPr>
              <a:xfrm>
                <a:off x="8009750" y="597175"/>
                <a:ext cx="634950" cy="347652"/>
              </a:xfrm>
              <a:custGeom>
                <a:rect b="b" l="l" r="r" t="t"/>
                <a:pathLst>
                  <a:path extrusionOk="0" h="2360" w="25398">
                    <a:moveTo>
                      <a:pt x="1" y="0"/>
                    </a:moveTo>
                    <a:lnTo>
                      <a:pt x="1" y="2359"/>
                    </a:lnTo>
                    <a:lnTo>
                      <a:pt x="25398" y="2359"/>
                    </a:lnTo>
                    <a:lnTo>
                      <a:pt x="25398" y="0"/>
                    </a:ln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299" name="Google Shape;1299;p42"/>
          <p:cNvGrpSpPr/>
          <p:nvPr/>
        </p:nvGrpSpPr>
        <p:grpSpPr>
          <a:xfrm>
            <a:off x="4935275" y="-116295"/>
            <a:ext cx="3457467" cy="1159520"/>
            <a:chOff x="4935275" y="-116295"/>
            <a:chExt cx="3457467" cy="1159520"/>
          </a:xfrm>
        </p:grpSpPr>
        <p:sp>
          <p:nvSpPr>
            <p:cNvPr id="1300" name="Google Shape;1300;p42"/>
            <p:cNvSpPr/>
            <p:nvPr/>
          </p:nvSpPr>
          <p:spPr>
            <a:xfrm>
              <a:off x="4935275" y="-116295"/>
              <a:ext cx="3457467" cy="1153597"/>
            </a:xfrm>
            <a:custGeom>
              <a:rect b="b" l="l" r="r" t="t"/>
              <a:pathLst>
                <a:path extrusionOk="0" h="17103" w="25697">
                  <a:moveTo>
                    <a:pt x="25609" y="89"/>
                  </a:moveTo>
                  <a:lnTo>
                    <a:pt x="25609" y="17015"/>
                  </a:lnTo>
                  <a:lnTo>
                    <a:pt x="88" y="17015"/>
                  </a:lnTo>
                  <a:lnTo>
                    <a:pt x="88" y="89"/>
                  </a:lnTo>
                  <a:close/>
                  <a:moveTo>
                    <a:pt x="0" y="1"/>
                  </a:moveTo>
                  <a:lnTo>
                    <a:pt x="0" y="17103"/>
                  </a:lnTo>
                  <a:lnTo>
                    <a:pt x="25697" y="17103"/>
                  </a:lnTo>
                  <a:lnTo>
                    <a:pt x="25697" y="17059"/>
                  </a:lnTo>
                  <a:lnTo>
                    <a:pt x="256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1" name="Google Shape;1301;p42"/>
            <p:cNvSpPr/>
            <p:nvPr/>
          </p:nvSpPr>
          <p:spPr>
            <a:xfrm>
              <a:off x="4935275" y="-113327"/>
              <a:ext cx="11975" cy="1153597"/>
            </a:xfrm>
            <a:custGeom>
              <a:rect b="b" l="l" r="r" t="t"/>
              <a:pathLst>
                <a:path extrusionOk="0" fill="none" h="17103" w="89">
                  <a:moveTo>
                    <a:pt x="0" y="1"/>
                  </a:moveTo>
                  <a:lnTo>
                    <a:pt x="0" y="17103"/>
                  </a:lnTo>
                  <a:lnTo>
                    <a:pt x="88" y="17103"/>
                  </a:lnTo>
                  <a:lnTo>
                    <a:pt x="88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2" name="Google Shape;1302;p42"/>
            <p:cNvSpPr/>
            <p:nvPr/>
          </p:nvSpPr>
          <p:spPr>
            <a:xfrm>
              <a:off x="5314825" y="-110372"/>
              <a:ext cx="11975" cy="1153597"/>
            </a:xfrm>
            <a:custGeom>
              <a:rect b="b" l="l" r="r" t="t"/>
              <a:pathLst>
                <a:path extrusionOk="0" h="17103" w="89">
                  <a:moveTo>
                    <a:pt x="0" y="1"/>
                  </a:moveTo>
                  <a:lnTo>
                    <a:pt x="0" y="17103"/>
                  </a:lnTo>
                  <a:lnTo>
                    <a:pt x="88" y="17103"/>
                  </a:lnTo>
                  <a:lnTo>
                    <a:pt x="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3" name="Google Shape;1303;p42"/>
            <p:cNvSpPr/>
            <p:nvPr/>
          </p:nvSpPr>
          <p:spPr>
            <a:xfrm>
              <a:off x="5314832" y="-113327"/>
              <a:ext cx="11975" cy="1153597"/>
            </a:xfrm>
            <a:custGeom>
              <a:rect b="b" l="l" r="r" t="t"/>
              <a:pathLst>
                <a:path extrusionOk="0" fill="none" h="17103" w="89">
                  <a:moveTo>
                    <a:pt x="0" y="1"/>
                  </a:moveTo>
                  <a:lnTo>
                    <a:pt x="0" y="17103"/>
                  </a:lnTo>
                  <a:lnTo>
                    <a:pt x="88" y="17103"/>
                  </a:lnTo>
                  <a:lnTo>
                    <a:pt x="88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4" name="Google Shape;1304;p42"/>
            <p:cNvSpPr/>
            <p:nvPr/>
          </p:nvSpPr>
          <p:spPr>
            <a:xfrm>
              <a:off x="5700302" y="-110372"/>
              <a:ext cx="11975" cy="1153597"/>
            </a:xfrm>
            <a:custGeom>
              <a:rect b="b" l="l" r="r" t="t"/>
              <a:pathLst>
                <a:path extrusionOk="0" h="17103" w="89">
                  <a:moveTo>
                    <a:pt x="0" y="1"/>
                  </a:moveTo>
                  <a:lnTo>
                    <a:pt x="0" y="17103"/>
                  </a:lnTo>
                  <a:lnTo>
                    <a:pt x="88" y="17103"/>
                  </a:lnTo>
                  <a:lnTo>
                    <a:pt x="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5" name="Google Shape;1305;p42"/>
            <p:cNvSpPr/>
            <p:nvPr/>
          </p:nvSpPr>
          <p:spPr>
            <a:xfrm>
              <a:off x="5700308" y="-113327"/>
              <a:ext cx="11975" cy="1153597"/>
            </a:xfrm>
            <a:custGeom>
              <a:rect b="b" l="l" r="r" t="t"/>
              <a:pathLst>
                <a:path extrusionOk="0" fill="none" h="17103" w="89">
                  <a:moveTo>
                    <a:pt x="0" y="1"/>
                  </a:moveTo>
                  <a:lnTo>
                    <a:pt x="0" y="17103"/>
                  </a:lnTo>
                  <a:lnTo>
                    <a:pt x="88" y="17103"/>
                  </a:lnTo>
                  <a:lnTo>
                    <a:pt x="88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6" name="Google Shape;1306;p42"/>
            <p:cNvSpPr/>
            <p:nvPr/>
          </p:nvSpPr>
          <p:spPr>
            <a:xfrm>
              <a:off x="6079725" y="-110372"/>
              <a:ext cx="12109" cy="1153597"/>
            </a:xfrm>
            <a:custGeom>
              <a:rect b="b" l="l" r="r" t="t"/>
              <a:pathLst>
                <a:path extrusionOk="0" h="17103" w="90">
                  <a:moveTo>
                    <a:pt x="1" y="1"/>
                  </a:moveTo>
                  <a:lnTo>
                    <a:pt x="1" y="17103"/>
                  </a:lnTo>
                  <a:lnTo>
                    <a:pt x="89" y="17103"/>
                  </a:lnTo>
                  <a:lnTo>
                    <a:pt x="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7" name="Google Shape;1307;p42"/>
            <p:cNvSpPr/>
            <p:nvPr/>
          </p:nvSpPr>
          <p:spPr>
            <a:xfrm>
              <a:off x="6079730" y="-113327"/>
              <a:ext cx="12109" cy="1153597"/>
            </a:xfrm>
            <a:custGeom>
              <a:rect b="b" l="l" r="r" t="t"/>
              <a:pathLst>
                <a:path extrusionOk="0" fill="none" h="17103" w="90">
                  <a:moveTo>
                    <a:pt x="1" y="1"/>
                  </a:moveTo>
                  <a:lnTo>
                    <a:pt x="1" y="17103"/>
                  </a:lnTo>
                  <a:lnTo>
                    <a:pt x="89" y="17103"/>
                  </a:lnTo>
                  <a:lnTo>
                    <a:pt x="89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8" name="Google Shape;1308;p42"/>
            <p:cNvSpPr/>
            <p:nvPr/>
          </p:nvSpPr>
          <p:spPr>
            <a:xfrm>
              <a:off x="6459282" y="-110372"/>
              <a:ext cx="12109" cy="1153597"/>
            </a:xfrm>
            <a:custGeom>
              <a:rect b="b" l="l" r="r" t="t"/>
              <a:pathLst>
                <a:path extrusionOk="0" h="17103" w="90">
                  <a:moveTo>
                    <a:pt x="1" y="1"/>
                  </a:moveTo>
                  <a:lnTo>
                    <a:pt x="1" y="17103"/>
                  </a:lnTo>
                  <a:lnTo>
                    <a:pt x="89" y="17103"/>
                  </a:lnTo>
                  <a:lnTo>
                    <a:pt x="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9" name="Google Shape;1309;p42"/>
            <p:cNvSpPr/>
            <p:nvPr/>
          </p:nvSpPr>
          <p:spPr>
            <a:xfrm>
              <a:off x="6459287" y="-113327"/>
              <a:ext cx="12109" cy="1153597"/>
            </a:xfrm>
            <a:custGeom>
              <a:rect b="b" l="l" r="r" t="t"/>
              <a:pathLst>
                <a:path extrusionOk="0" fill="none" h="17103" w="90">
                  <a:moveTo>
                    <a:pt x="1" y="1"/>
                  </a:moveTo>
                  <a:lnTo>
                    <a:pt x="1" y="17103"/>
                  </a:lnTo>
                  <a:lnTo>
                    <a:pt x="89" y="17103"/>
                  </a:lnTo>
                  <a:lnTo>
                    <a:pt x="89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0" name="Google Shape;1310;p42"/>
            <p:cNvSpPr/>
            <p:nvPr/>
          </p:nvSpPr>
          <p:spPr>
            <a:xfrm>
              <a:off x="6844759" y="-110372"/>
              <a:ext cx="12109" cy="1153597"/>
            </a:xfrm>
            <a:custGeom>
              <a:rect b="b" l="l" r="r" t="t"/>
              <a:pathLst>
                <a:path extrusionOk="0" h="17103" w="90">
                  <a:moveTo>
                    <a:pt x="1" y="1"/>
                  </a:moveTo>
                  <a:lnTo>
                    <a:pt x="1" y="17103"/>
                  </a:lnTo>
                  <a:lnTo>
                    <a:pt x="89" y="17103"/>
                  </a:lnTo>
                  <a:lnTo>
                    <a:pt x="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1" name="Google Shape;1311;p42"/>
            <p:cNvSpPr/>
            <p:nvPr/>
          </p:nvSpPr>
          <p:spPr>
            <a:xfrm>
              <a:off x="6844764" y="-113327"/>
              <a:ext cx="12109" cy="1153597"/>
            </a:xfrm>
            <a:custGeom>
              <a:rect b="b" l="l" r="r" t="t"/>
              <a:pathLst>
                <a:path extrusionOk="0" fill="none" h="17103" w="90">
                  <a:moveTo>
                    <a:pt x="1" y="1"/>
                  </a:moveTo>
                  <a:lnTo>
                    <a:pt x="1" y="17103"/>
                  </a:lnTo>
                  <a:lnTo>
                    <a:pt x="89" y="17103"/>
                  </a:lnTo>
                  <a:lnTo>
                    <a:pt x="89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2" name="Google Shape;1312;p42"/>
            <p:cNvSpPr/>
            <p:nvPr/>
          </p:nvSpPr>
          <p:spPr>
            <a:xfrm>
              <a:off x="7224316" y="-110372"/>
              <a:ext cx="11975" cy="1153597"/>
            </a:xfrm>
            <a:custGeom>
              <a:rect b="b" l="l" r="r" t="t"/>
              <a:pathLst>
                <a:path extrusionOk="0" h="17103" w="89">
                  <a:moveTo>
                    <a:pt x="1" y="1"/>
                  </a:moveTo>
                  <a:lnTo>
                    <a:pt x="1" y="17103"/>
                  </a:lnTo>
                  <a:lnTo>
                    <a:pt x="89" y="17103"/>
                  </a:lnTo>
                  <a:lnTo>
                    <a:pt x="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3" name="Google Shape;1313;p42"/>
            <p:cNvSpPr/>
            <p:nvPr/>
          </p:nvSpPr>
          <p:spPr>
            <a:xfrm>
              <a:off x="7224320" y="-113327"/>
              <a:ext cx="11975" cy="1153597"/>
            </a:xfrm>
            <a:custGeom>
              <a:rect b="b" l="l" r="r" t="t"/>
              <a:pathLst>
                <a:path extrusionOk="0" fill="none" h="17103" w="89">
                  <a:moveTo>
                    <a:pt x="1" y="1"/>
                  </a:moveTo>
                  <a:lnTo>
                    <a:pt x="1" y="17103"/>
                  </a:lnTo>
                  <a:lnTo>
                    <a:pt x="89" y="17103"/>
                  </a:lnTo>
                  <a:lnTo>
                    <a:pt x="89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4" name="Google Shape;1314;p42"/>
            <p:cNvSpPr/>
            <p:nvPr/>
          </p:nvSpPr>
          <p:spPr>
            <a:xfrm>
              <a:off x="7609793" y="-110372"/>
              <a:ext cx="11975" cy="1153597"/>
            </a:xfrm>
            <a:custGeom>
              <a:rect b="b" l="l" r="r" t="t"/>
              <a:pathLst>
                <a:path extrusionOk="0" h="17103" w="89">
                  <a:moveTo>
                    <a:pt x="1" y="1"/>
                  </a:moveTo>
                  <a:lnTo>
                    <a:pt x="1" y="17103"/>
                  </a:lnTo>
                  <a:lnTo>
                    <a:pt x="89" y="17103"/>
                  </a:lnTo>
                  <a:lnTo>
                    <a:pt x="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5" name="Google Shape;1315;p42"/>
            <p:cNvSpPr/>
            <p:nvPr/>
          </p:nvSpPr>
          <p:spPr>
            <a:xfrm>
              <a:off x="7609797" y="-113327"/>
              <a:ext cx="11975" cy="1153597"/>
            </a:xfrm>
            <a:custGeom>
              <a:rect b="b" l="l" r="r" t="t"/>
              <a:pathLst>
                <a:path extrusionOk="0" fill="none" h="17103" w="89">
                  <a:moveTo>
                    <a:pt x="1" y="1"/>
                  </a:moveTo>
                  <a:lnTo>
                    <a:pt x="1" y="17103"/>
                  </a:lnTo>
                  <a:lnTo>
                    <a:pt x="89" y="17103"/>
                  </a:lnTo>
                  <a:lnTo>
                    <a:pt x="89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6" name="Google Shape;1316;p42"/>
            <p:cNvSpPr/>
            <p:nvPr/>
          </p:nvSpPr>
          <p:spPr>
            <a:xfrm>
              <a:off x="7989350" y="-110372"/>
              <a:ext cx="11975" cy="1153597"/>
            </a:xfrm>
            <a:custGeom>
              <a:rect b="b" l="l" r="r" t="t"/>
              <a:pathLst>
                <a:path extrusionOk="0" h="17103" w="89">
                  <a:moveTo>
                    <a:pt x="1" y="1"/>
                  </a:moveTo>
                  <a:lnTo>
                    <a:pt x="1" y="17103"/>
                  </a:lnTo>
                  <a:lnTo>
                    <a:pt x="89" y="17103"/>
                  </a:lnTo>
                  <a:lnTo>
                    <a:pt x="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7" name="Google Shape;1317;p42"/>
            <p:cNvSpPr/>
            <p:nvPr/>
          </p:nvSpPr>
          <p:spPr>
            <a:xfrm>
              <a:off x="7989354" y="-113327"/>
              <a:ext cx="11975" cy="1153597"/>
            </a:xfrm>
            <a:custGeom>
              <a:rect b="b" l="l" r="r" t="t"/>
              <a:pathLst>
                <a:path extrusionOk="0" fill="none" h="17103" w="89">
                  <a:moveTo>
                    <a:pt x="1" y="1"/>
                  </a:moveTo>
                  <a:lnTo>
                    <a:pt x="1" y="17103"/>
                  </a:lnTo>
                  <a:lnTo>
                    <a:pt x="89" y="17103"/>
                  </a:lnTo>
                  <a:lnTo>
                    <a:pt x="89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8" name="Google Shape;1318;p42"/>
            <p:cNvSpPr/>
            <p:nvPr/>
          </p:nvSpPr>
          <p:spPr>
            <a:xfrm>
              <a:off x="4947104" y="648747"/>
              <a:ext cx="3427867" cy="11975"/>
            </a:xfrm>
            <a:custGeom>
              <a:rect b="b" l="l" r="r" t="t"/>
              <a:pathLst>
                <a:path extrusionOk="0" h="89" w="25477">
                  <a:moveTo>
                    <a:pt x="0" y="1"/>
                  </a:moveTo>
                  <a:lnTo>
                    <a:pt x="0" y="89"/>
                  </a:lnTo>
                  <a:lnTo>
                    <a:pt x="25477" y="89"/>
                  </a:lnTo>
                  <a:lnTo>
                    <a:pt x="2547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9" name="Google Shape;1319;p42"/>
            <p:cNvSpPr/>
            <p:nvPr/>
          </p:nvSpPr>
          <p:spPr>
            <a:xfrm>
              <a:off x="4947104" y="648747"/>
              <a:ext cx="3427867" cy="11975"/>
            </a:xfrm>
            <a:custGeom>
              <a:rect b="b" l="l" r="r" t="t"/>
              <a:pathLst>
                <a:path extrusionOk="0" fill="none" h="89" w="25477">
                  <a:moveTo>
                    <a:pt x="25477" y="1"/>
                  </a:moveTo>
                  <a:lnTo>
                    <a:pt x="0" y="1"/>
                  </a:lnTo>
                  <a:lnTo>
                    <a:pt x="0" y="89"/>
                  </a:lnTo>
                  <a:lnTo>
                    <a:pt x="25477" y="89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0" name="Google Shape;1320;p42"/>
          <p:cNvSpPr/>
          <p:nvPr/>
        </p:nvSpPr>
        <p:spPr>
          <a:xfrm>
            <a:off x="4947104" y="1028306"/>
            <a:ext cx="3427867" cy="11975"/>
          </a:xfrm>
          <a:custGeom>
            <a:rect b="b" l="l" r="r" t="t"/>
            <a:pathLst>
              <a:path extrusionOk="0" h="89" w="25477">
                <a:moveTo>
                  <a:pt x="0" y="1"/>
                </a:moveTo>
                <a:lnTo>
                  <a:pt x="0" y="89"/>
                </a:lnTo>
                <a:lnTo>
                  <a:pt x="25477" y="89"/>
                </a:lnTo>
                <a:lnTo>
                  <a:pt x="25477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1" name="Google Shape;1321;p42"/>
          <p:cNvSpPr/>
          <p:nvPr/>
        </p:nvSpPr>
        <p:spPr>
          <a:xfrm>
            <a:off x="4947104" y="1028306"/>
            <a:ext cx="3427867" cy="11975"/>
          </a:xfrm>
          <a:custGeom>
            <a:rect b="b" l="l" r="r" t="t"/>
            <a:pathLst>
              <a:path extrusionOk="0" fill="none" h="89" w="25477">
                <a:moveTo>
                  <a:pt x="25477" y="1"/>
                </a:moveTo>
                <a:lnTo>
                  <a:pt x="0" y="1"/>
                </a:lnTo>
                <a:lnTo>
                  <a:pt x="0" y="89"/>
                </a:lnTo>
                <a:lnTo>
                  <a:pt x="25477" y="89"/>
                </a:lnTo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22" name="Google Shape;1322;p42"/>
          <p:cNvGrpSpPr/>
          <p:nvPr/>
        </p:nvGrpSpPr>
        <p:grpSpPr>
          <a:xfrm>
            <a:off x="915742" y="4093755"/>
            <a:ext cx="2685658" cy="1159520"/>
            <a:chOff x="915742" y="4093755"/>
            <a:chExt cx="2685658" cy="1159520"/>
          </a:xfrm>
        </p:grpSpPr>
        <p:sp>
          <p:nvSpPr>
            <p:cNvPr id="1323" name="Google Shape;1323;p42"/>
            <p:cNvSpPr/>
            <p:nvPr/>
          </p:nvSpPr>
          <p:spPr>
            <a:xfrm rot="10800000">
              <a:off x="915742" y="4099678"/>
              <a:ext cx="2685658" cy="1153597"/>
            </a:xfrm>
            <a:custGeom>
              <a:rect b="b" l="l" r="r" t="t"/>
              <a:pathLst>
                <a:path extrusionOk="0" h="17103" w="25697">
                  <a:moveTo>
                    <a:pt x="25609" y="89"/>
                  </a:moveTo>
                  <a:lnTo>
                    <a:pt x="25609" y="17015"/>
                  </a:lnTo>
                  <a:lnTo>
                    <a:pt x="88" y="17015"/>
                  </a:lnTo>
                  <a:lnTo>
                    <a:pt x="88" y="89"/>
                  </a:lnTo>
                  <a:close/>
                  <a:moveTo>
                    <a:pt x="0" y="1"/>
                  </a:moveTo>
                  <a:lnTo>
                    <a:pt x="0" y="17103"/>
                  </a:lnTo>
                  <a:lnTo>
                    <a:pt x="25697" y="17103"/>
                  </a:lnTo>
                  <a:lnTo>
                    <a:pt x="25697" y="17059"/>
                  </a:lnTo>
                  <a:lnTo>
                    <a:pt x="256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4" name="Google Shape;1324;p42"/>
            <p:cNvSpPr/>
            <p:nvPr/>
          </p:nvSpPr>
          <p:spPr>
            <a:xfrm rot="10800000">
              <a:off x="3216633" y="4093755"/>
              <a:ext cx="12109" cy="1153597"/>
            </a:xfrm>
            <a:custGeom>
              <a:rect b="b" l="l" r="r" t="t"/>
              <a:pathLst>
                <a:path extrusionOk="0" h="17103" w="90">
                  <a:moveTo>
                    <a:pt x="1" y="1"/>
                  </a:moveTo>
                  <a:lnTo>
                    <a:pt x="1" y="17103"/>
                  </a:lnTo>
                  <a:lnTo>
                    <a:pt x="89" y="17103"/>
                  </a:lnTo>
                  <a:lnTo>
                    <a:pt x="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5" name="Google Shape;1325;p42"/>
            <p:cNvSpPr/>
            <p:nvPr/>
          </p:nvSpPr>
          <p:spPr>
            <a:xfrm rot="10800000">
              <a:off x="3216627" y="4096710"/>
              <a:ext cx="12109" cy="1153597"/>
            </a:xfrm>
            <a:custGeom>
              <a:rect b="b" l="l" r="r" t="t"/>
              <a:pathLst>
                <a:path extrusionOk="0" fill="none" h="17103" w="90">
                  <a:moveTo>
                    <a:pt x="1" y="1"/>
                  </a:moveTo>
                  <a:lnTo>
                    <a:pt x="1" y="17103"/>
                  </a:lnTo>
                  <a:lnTo>
                    <a:pt x="89" y="17103"/>
                  </a:lnTo>
                  <a:lnTo>
                    <a:pt x="89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6" name="Google Shape;1326;p42"/>
            <p:cNvSpPr/>
            <p:nvPr/>
          </p:nvSpPr>
          <p:spPr>
            <a:xfrm rot="10800000">
              <a:off x="2837076" y="4093755"/>
              <a:ext cx="12109" cy="1153597"/>
            </a:xfrm>
            <a:custGeom>
              <a:rect b="b" l="l" r="r" t="t"/>
              <a:pathLst>
                <a:path extrusionOk="0" h="17103" w="90">
                  <a:moveTo>
                    <a:pt x="1" y="1"/>
                  </a:moveTo>
                  <a:lnTo>
                    <a:pt x="1" y="17103"/>
                  </a:lnTo>
                  <a:lnTo>
                    <a:pt x="89" y="17103"/>
                  </a:lnTo>
                  <a:lnTo>
                    <a:pt x="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7" name="Google Shape;1327;p42"/>
            <p:cNvSpPr/>
            <p:nvPr/>
          </p:nvSpPr>
          <p:spPr>
            <a:xfrm rot="10800000">
              <a:off x="2837071" y="4096710"/>
              <a:ext cx="12109" cy="1153597"/>
            </a:xfrm>
            <a:custGeom>
              <a:rect b="b" l="l" r="r" t="t"/>
              <a:pathLst>
                <a:path extrusionOk="0" fill="none" h="17103" w="90">
                  <a:moveTo>
                    <a:pt x="1" y="1"/>
                  </a:moveTo>
                  <a:lnTo>
                    <a:pt x="1" y="17103"/>
                  </a:lnTo>
                  <a:lnTo>
                    <a:pt x="89" y="17103"/>
                  </a:lnTo>
                  <a:lnTo>
                    <a:pt x="89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8" name="Google Shape;1328;p42"/>
            <p:cNvSpPr/>
            <p:nvPr/>
          </p:nvSpPr>
          <p:spPr>
            <a:xfrm rot="10800000">
              <a:off x="2451599" y="4093755"/>
              <a:ext cx="12109" cy="1153597"/>
            </a:xfrm>
            <a:custGeom>
              <a:rect b="b" l="l" r="r" t="t"/>
              <a:pathLst>
                <a:path extrusionOk="0" h="17103" w="90">
                  <a:moveTo>
                    <a:pt x="1" y="1"/>
                  </a:moveTo>
                  <a:lnTo>
                    <a:pt x="1" y="17103"/>
                  </a:lnTo>
                  <a:lnTo>
                    <a:pt x="89" y="17103"/>
                  </a:lnTo>
                  <a:lnTo>
                    <a:pt x="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9" name="Google Shape;1329;p42"/>
            <p:cNvSpPr/>
            <p:nvPr/>
          </p:nvSpPr>
          <p:spPr>
            <a:xfrm rot="10800000">
              <a:off x="2451594" y="4096710"/>
              <a:ext cx="12109" cy="1153597"/>
            </a:xfrm>
            <a:custGeom>
              <a:rect b="b" l="l" r="r" t="t"/>
              <a:pathLst>
                <a:path extrusionOk="0" fill="none" h="17103" w="90">
                  <a:moveTo>
                    <a:pt x="1" y="1"/>
                  </a:moveTo>
                  <a:lnTo>
                    <a:pt x="1" y="17103"/>
                  </a:lnTo>
                  <a:lnTo>
                    <a:pt x="89" y="17103"/>
                  </a:lnTo>
                  <a:lnTo>
                    <a:pt x="89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0" name="Google Shape;1330;p42"/>
            <p:cNvSpPr/>
            <p:nvPr/>
          </p:nvSpPr>
          <p:spPr>
            <a:xfrm rot="10800000">
              <a:off x="2072176" y="4093755"/>
              <a:ext cx="11975" cy="1153597"/>
            </a:xfrm>
            <a:custGeom>
              <a:rect b="b" l="l" r="r" t="t"/>
              <a:pathLst>
                <a:path extrusionOk="0" h="17103" w="89">
                  <a:moveTo>
                    <a:pt x="1" y="1"/>
                  </a:moveTo>
                  <a:lnTo>
                    <a:pt x="1" y="17103"/>
                  </a:lnTo>
                  <a:lnTo>
                    <a:pt x="89" y="17103"/>
                  </a:lnTo>
                  <a:lnTo>
                    <a:pt x="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1" name="Google Shape;1331;p42"/>
            <p:cNvSpPr/>
            <p:nvPr/>
          </p:nvSpPr>
          <p:spPr>
            <a:xfrm rot="10800000">
              <a:off x="2072172" y="4096710"/>
              <a:ext cx="11975" cy="1153597"/>
            </a:xfrm>
            <a:custGeom>
              <a:rect b="b" l="l" r="r" t="t"/>
              <a:pathLst>
                <a:path extrusionOk="0" fill="none" h="17103" w="89">
                  <a:moveTo>
                    <a:pt x="1" y="1"/>
                  </a:moveTo>
                  <a:lnTo>
                    <a:pt x="1" y="17103"/>
                  </a:lnTo>
                  <a:lnTo>
                    <a:pt x="89" y="17103"/>
                  </a:lnTo>
                  <a:lnTo>
                    <a:pt x="89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2" name="Google Shape;1332;p42"/>
            <p:cNvSpPr/>
            <p:nvPr/>
          </p:nvSpPr>
          <p:spPr>
            <a:xfrm rot="10800000">
              <a:off x="1686699" y="4093755"/>
              <a:ext cx="11975" cy="1153597"/>
            </a:xfrm>
            <a:custGeom>
              <a:rect b="b" l="l" r="r" t="t"/>
              <a:pathLst>
                <a:path extrusionOk="0" h="17103" w="89">
                  <a:moveTo>
                    <a:pt x="1" y="1"/>
                  </a:moveTo>
                  <a:lnTo>
                    <a:pt x="1" y="17103"/>
                  </a:lnTo>
                  <a:lnTo>
                    <a:pt x="89" y="17103"/>
                  </a:lnTo>
                  <a:lnTo>
                    <a:pt x="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3" name="Google Shape;1333;p42"/>
            <p:cNvSpPr/>
            <p:nvPr/>
          </p:nvSpPr>
          <p:spPr>
            <a:xfrm rot="10800000">
              <a:off x="1686695" y="4096710"/>
              <a:ext cx="11975" cy="1153597"/>
            </a:xfrm>
            <a:custGeom>
              <a:rect b="b" l="l" r="r" t="t"/>
              <a:pathLst>
                <a:path extrusionOk="0" fill="none" h="17103" w="89">
                  <a:moveTo>
                    <a:pt x="1" y="1"/>
                  </a:moveTo>
                  <a:lnTo>
                    <a:pt x="1" y="17103"/>
                  </a:lnTo>
                  <a:lnTo>
                    <a:pt x="89" y="17103"/>
                  </a:lnTo>
                  <a:lnTo>
                    <a:pt x="89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4" name="Google Shape;1334;p42"/>
            <p:cNvSpPr/>
            <p:nvPr/>
          </p:nvSpPr>
          <p:spPr>
            <a:xfrm rot="10800000">
              <a:off x="1307142" y="4093755"/>
              <a:ext cx="11975" cy="1153597"/>
            </a:xfrm>
            <a:custGeom>
              <a:rect b="b" l="l" r="r" t="t"/>
              <a:pathLst>
                <a:path extrusionOk="0" h="17103" w="89">
                  <a:moveTo>
                    <a:pt x="1" y="1"/>
                  </a:moveTo>
                  <a:lnTo>
                    <a:pt x="1" y="17103"/>
                  </a:lnTo>
                  <a:lnTo>
                    <a:pt x="89" y="17103"/>
                  </a:lnTo>
                  <a:lnTo>
                    <a:pt x="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5" name="Google Shape;1335;p42"/>
            <p:cNvSpPr/>
            <p:nvPr/>
          </p:nvSpPr>
          <p:spPr>
            <a:xfrm rot="10800000">
              <a:off x="1307139" y="4096710"/>
              <a:ext cx="11975" cy="1153597"/>
            </a:xfrm>
            <a:custGeom>
              <a:rect b="b" l="l" r="r" t="t"/>
              <a:pathLst>
                <a:path extrusionOk="0" fill="none" h="17103" w="89">
                  <a:moveTo>
                    <a:pt x="1" y="1"/>
                  </a:moveTo>
                  <a:lnTo>
                    <a:pt x="1" y="17103"/>
                  </a:lnTo>
                  <a:lnTo>
                    <a:pt x="89" y="17103"/>
                  </a:lnTo>
                  <a:lnTo>
                    <a:pt x="89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6" name="Google Shape;1336;p42"/>
            <p:cNvSpPr/>
            <p:nvPr/>
          </p:nvSpPr>
          <p:spPr>
            <a:xfrm rot="10800000">
              <a:off x="933474" y="4476252"/>
              <a:ext cx="2663875" cy="9325"/>
            </a:xfrm>
            <a:custGeom>
              <a:rect b="b" l="l" r="r" t="t"/>
              <a:pathLst>
                <a:path extrusionOk="0" h="89" w="25477">
                  <a:moveTo>
                    <a:pt x="0" y="1"/>
                  </a:moveTo>
                  <a:lnTo>
                    <a:pt x="0" y="89"/>
                  </a:lnTo>
                  <a:lnTo>
                    <a:pt x="25477" y="89"/>
                  </a:lnTo>
                  <a:lnTo>
                    <a:pt x="2547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37" name="Google Shape;1337;p42"/>
          <p:cNvGrpSpPr/>
          <p:nvPr/>
        </p:nvGrpSpPr>
        <p:grpSpPr>
          <a:xfrm>
            <a:off x="7149243" y="524764"/>
            <a:ext cx="856268" cy="913150"/>
            <a:chOff x="940342" y="821389"/>
            <a:chExt cx="696153" cy="742398"/>
          </a:xfrm>
        </p:grpSpPr>
        <p:grpSp>
          <p:nvGrpSpPr>
            <p:cNvPr id="1338" name="Google Shape;1338;p42"/>
            <p:cNvGrpSpPr/>
            <p:nvPr/>
          </p:nvGrpSpPr>
          <p:grpSpPr>
            <a:xfrm>
              <a:off x="1138792" y="1080089"/>
              <a:ext cx="497703" cy="483698"/>
              <a:chOff x="794331" y="401591"/>
              <a:chExt cx="516235" cy="501709"/>
            </a:xfrm>
          </p:grpSpPr>
          <p:sp>
            <p:nvSpPr>
              <p:cNvPr id="1339" name="Google Shape;1339;p42"/>
              <p:cNvSpPr/>
              <p:nvPr/>
            </p:nvSpPr>
            <p:spPr>
              <a:xfrm>
                <a:off x="794331" y="401591"/>
                <a:ext cx="516235" cy="501709"/>
              </a:xfrm>
              <a:custGeom>
                <a:rect b="b" l="l" r="r" t="t"/>
                <a:pathLst>
                  <a:path extrusionOk="0" h="22761" w="23420">
                    <a:moveTo>
                      <a:pt x="1" y="1"/>
                    </a:moveTo>
                    <a:lnTo>
                      <a:pt x="1" y="22761"/>
                    </a:lnTo>
                    <a:lnTo>
                      <a:pt x="23420" y="22761"/>
                    </a:lnTo>
                    <a:lnTo>
                      <a:pt x="23420" y="1"/>
                    </a:ln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0" name="Google Shape;1340;p42"/>
              <p:cNvSpPr/>
              <p:nvPr/>
            </p:nvSpPr>
            <p:spPr>
              <a:xfrm>
                <a:off x="826447" y="497189"/>
                <a:ext cx="452004" cy="373995"/>
              </a:xfrm>
              <a:custGeom>
                <a:rect b="b" l="l" r="r" t="t"/>
                <a:pathLst>
                  <a:path extrusionOk="0" h="16967" w="20506">
                    <a:moveTo>
                      <a:pt x="1" y="1"/>
                    </a:moveTo>
                    <a:lnTo>
                      <a:pt x="1" y="16967"/>
                    </a:lnTo>
                    <a:lnTo>
                      <a:pt x="20506" y="16967"/>
                    </a:lnTo>
                    <a:lnTo>
                      <a:pt x="20506" y="1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1" name="Google Shape;1341;p42"/>
              <p:cNvSpPr/>
              <p:nvPr/>
            </p:nvSpPr>
            <p:spPr>
              <a:xfrm>
                <a:off x="1168304" y="449026"/>
                <a:ext cx="20676" cy="3064"/>
              </a:xfrm>
              <a:custGeom>
                <a:rect b="b" l="l" r="r" t="t"/>
                <a:pathLst>
                  <a:path extrusionOk="0" h="139" w="938">
                    <a:moveTo>
                      <a:pt x="1" y="0"/>
                    </a:moveTo>
                    <a:lnTo>
                      <a:pt x="1" y="139"/>
                    </a:lnTo>
                    <a:lnTo>
                      <a:pt x="937" y="139"/>
                    </a:lnTo>
                    <a:lnTo>
                      <a:pt x="93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2" name="Google Shape;1342;p42"/>
              <p:cNvSpPr/>
              <p:nvPr/>
            </p:nvSpPr>
            <p:spPr>
              <a:xfrm>
                <a:off x="1253961" y="442127"/>
                <a:ext cx="16091" cy="16091"/>
              </a:xfrm>
              <a:custGeom>
                <a:rect b="b" l="l" r="r" t="t"/>
                <a:pathLst>
                  <a:path extrusionOk="0" h="730" w="730">
                    <a:moveTo>
                      <a:pt x="660" y="1"/>
                    </a:moveTo>
                    <a:lnTo>
                      <a:pt x="0" y="660"/>
                    </a:lnTo>
                    <a:lnTo>
                      <a:pt x="105" y="729"/>
                    </a:lnTo>
                    <a:lnTo>
                      <a:pt x="729" y="105"/>
                    </a:lnTo>
                    <a:lnTo>
                      <a:pt x="66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3" name="Google Shape;1343;p42"/>
              <p:cNvSpPr/>
              <p:nvPr/>
            </p:nvSpPr>
            <p:spPr>
              <a:xfrm>
                <a:off x="1211132" y="441377"/>
                <a:ext cx="18383" cy="17612"/>
              </a:xfrm>
              <a:custGeom>
                <a:rect b="b" l="l" r="r" t="t"/>
                <a:pathLst>
                  <a:path extrusionOk="0" h="799" w="834">
                    <a:moveTo>
                      <a:pt x="694" y="139"/>
                    </a:moveTo>
                    <a:lnTo>
                      <a:pt x="694" y="659"/>
                    </a:lnTo>
                    <a:lnTo>
                      <a:pt x="139" y="659"/>
                    </a:lnTo>
                    <a:lnTo>
                      <a:pt x="139" y="139"/>
                    </a:lnTo>
                    <a:close/>
                    <a:moveTo>
                      <a:pt x="1" y="0"/>
                    </a:moveTo>
                    <a:lnTo>
                      <a:pt x="1" y="798"/>
                    </a:lnTo>
                    <a:lnTo>
                      <a:pt x="833" y="798"/>
                    </a:lnTo>
                    <a:lnTo>
                      <a:pt x="83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44" name="Google Shape;1344;p42"/>
            <p:cNvGrpSpPr/>
            <p:nvPr/>
          </p:nvGrpSpPr>
          <p:grpSpPr>
            <a:xfrm>
              <a:off x="1039567" y="950739"/>
              <a:ext cx="497703" cy="483698"/>
              <a:chOff x="794331" y="401591"/>
              <a:chExt cx="516235" cy="501709"/>
            </a:xfrm>
          </p:grpSpPr>
          <p:sp>
            <p:nvSpPr>
              <p:cNvPr id="1345" name="Google Shape;1345;p42"/>
              <p:cNvSpPr/>
              <p:nvPr/>
            </p:nvSpPr>
            <p:spPr>
              <a:xfrm>
                <a:off x="794331" y="401591"/>
                <a:ext cx="516235" cy="501709"/>
              </a:xfrm>
              <a:custGeom>
                <a:rect b="b" l="l" r="r" t="t"/>
                <a:pathLst>
                  <a:path extrusionOk="0" h="22761" w="23420">
                    <a:moveTo>
                      <a:pt x="1" y="1"/>
                    </a:moveTo>
                    <a:lnTo>
                      <a:pt x="1" y="22761"/>
                    </a:lnTo>
                    <a:lnTo>
                      <a:pt x="23420" y="22761"/>
                    </a:lnTo>
                    <a:lnTo>
                      <a:pt x="23420" y="1"/>
                    </a:ln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6" name="Google Shape;1346;p42"/>
              <p:cNvSpPr/>
              <p:nvPr/>
            </p:nvSpPr>
            <p:spPr>
              <a:xfrm>
                <a:off x="826447" y="497189"/>
                <a:ext cx="452004" cy="373995"/>
              </a:xfrm>
              <a:custGeom>
                <a:rect b="b" l="l" r="r" t="t"/>
                <a:pathLst>
                  <a:path extrusionOk="0" h="16967" w="20506">
                    <a:moveTo>
                      <a:pt x="1" y="1"/>
                    </a:moveTo>
                    <a:lnTo>
                      <a:pt x="1" y="16967"/>
                    </a:lnTo>
                    <a:lnTo>
                      <a:pt x="20506" y="16967"/>
                    </a:lnTo>
                    <a:lnTo>
                      <a:pt x="20506" y="1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7" name="Google Shape;1347;p42"/>
              <p:cNvSpPr/>
              <p:nvPr/>
            </p:nvSpPr>
            <p:spPr>
              <a:xfrm>
                <a:off x="1168304" y="449026"/>
                <a:ext cx="20676" cy="3064"/>
              </a:xfrm>
              <a:custGeom>
                <a:rect b="b" l="l" r="r" t="t"/>
                <a:pathLst>
                  <a:path extrusionOk="0" h="139" w="938">
                    <a:moveTo>
                      <a:pt x="1" y="0"/>
                    </a:moveTo>
                    <a:lnTo>
                      <a:pt x="1" y="139"/>
                    </a:lnTo>
                    <a:lnTo>
                      <a:pt x="937" y="139"/>
                    </a:lnTo>
                    <a:lnTo>
                      <a:pt x="93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8" name="Google Shape;1348;p42"/>
              <p:cNvSpPr/>
              <p:nvPr/>
            </p:nvSpPr>
            <p:spPr>
              <a:xfrm>
                <a:off x="1253961" y="442127"/>
                <a:ext cx="16091" cy="16091"/>
              </a:xfrm>
              <a:custGeom>
                <a:rect b="b" l="l" r="r" t="t"/>
                <a:pathLst>
                  <a:path extrusionOk="0" h="730" w="730">
                    <a:moveTo>
                      <a:pt x="660" y="1"/>
                    </a:moveTo>
                    <a:lnTo>
                      <a:pt x="0" y="660"/>
                    </a:lnTo>
                    <a:lnTo>
                      <a:pt x="105" y="729"/>
                    </a:lnTo>
                    <a:lnTo>
                      <a:pt x="729" y="105"/>
                    </a:lnTo>
                    <a:lnTo>
                      <a:pt x="66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9" name="Google Shape;1349;p42"/>
              <p:cNvSpPr/>
              <p:nvPr/>
            </p:nvSpPr>
            <p:spPr>
              <a:xfrm>
                <a:off x="1211132" y="441377"/>
                <a:ext cx="18383" cy="17612"/>
              </a:xfrm>
              <a:custGeom>
                <a:rect b="b" l="l" r="r" t="t"/>
                <a:pathLst>
                  <a:path extrusionOk="0" h="799" w="834">
                    <a:moveTo>
                      <a:pt x="694" y="139"/>
                    </a:moveTo>
                    <a:lnTo>
                      <a:pt x="694" y="659"/>
                    </a:lnTo>
                    <a:lnTo>
                      <a:pt x="139" y="659"/>
                    </a:lnTo>
                    <a:lnTo>
                      <a:pt x="139" y="139"/>
                    </a:lnTo>
                    <a:close/>
                    <a:moveTo>
                      <a:pt x="1" y="0"/>
                    </a:moveTo>
                    <a:lnTo>
                      <a:pt x="1" y="798"/>
                    </a:lnTo>
                    <a:lnTo>
                      <a:pt x="833" y="798"/>
                    </a:lnTo>
                    <a:lnTo>
                      <a:pt x="83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50" name="Google Shape;1350;p42"/>
            <p:cNvGrpSpPr/>
            <p:nvPr/>
          </p:nvGrpSpPr>
          <p:grpSpPr>
            <a:xfrm>
              <a:off x="940342" y="821389"/>
              <a:ext cx="497703" cy="483698"/>
              <a:chOff x="794331" y="401591"/>
              <a:chExt cx="516235" cy="501709"/>
            </a:xfrm>
          </p:grpSpPr>
          <p:sp>
            <p:nvSpPr>
              <p:cNvPr id="1351" name="Google Shape;1351;p42"/>
              <p:cNvSpPr/>
              <p:nvPr/>
            </p:nvSpPr>
            <p:spPr>
              <a:xfrm>
                <a:off x="794331" y="401591"/>
                <a:ext cx="516235" cy="501709"/>
              </a:xfrm>
              <a:custGeom>
                <a:rect b="b" l="l" r="r" t="t"/>
                <a:pathLst>
                  <a:path extrusionOk="0" h="22761" w="23420">
                    <a:moveTo>
                      <a:pt x="1" y="1"/>
                    </a:moveTo>
                    <a:lnTo>
                      <a:pt x="1" y="22761"/>
                    </a:lnTo>
                    <a:lnTo>
                      <a:pt x="23420" y="22761"/>
                    </a:lnTo>
                    <a:lnTo>
                      <a:pt x="23420" y="1"/>
                    </a:ln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2" name="Google Shape;1352;p42"/>
              <p:cNvSpPr/>
              <p:nvPr/>
            </p:nvSpPr>
            <p:spPr>
              <a:xfrm>
                <a:off x="826447" y="497189"/>
                <a:ext cx="452004" cy="373995"/>
              </a:xfrm>
              <a:custGeom>
                <a:rect b="b" l="l" r="r" t="t"/>
                <a:pathLst>
                  <a:path extrusionOk="0" h="16967" w="20506">
                    <a:moveTo>
                      <a:pt x="1" y="1"/>
                    </a:moveTo>
                    <a:lnTo>
                      <a:pt x="1" y="16967"/>
                    </a:lnTo>
                    <a:lnTo>
                      <a:pt x="20506" y="16967"/>
                    </a:lnTo>
                    <a:lnTo>
                      <a:pt x="20506" y="1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3" name="Google Shape;1353;p42"/>
              <p:cNvSpPr/>
              <p:nvPr/>
            </p:nvSpPr>
            <p:spPr>
              <a:xfrm>
                <a:off x="1168304" y="449026"/>
                <a:ext cx="20676" cy="3064"/>
              </a:xfrm>
              <a:custGeom>
                <a:rect b="b" l="l" r="r" t="t"/>
                <a:pathLst>
                  <a:path extrusionOk="0" h="139" w="938">
                    <a:moveTo>
                      <a:pt x="1" y="0"/>
                    </a:moveTo>
                    <a:lnTo>
                      <a:pt x="1" y="139"/>
                    </a:lnTo>
                    <a:lnTo>
                      <a:pt x="937" y="139"/>
                    </a:lnTo>
                    <a:lnTo>
                      <a:pt x="93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4" name="Google Shape;1354;p42"/>
              <p:cNvSpPr/>
              <p:nvPr/>
            </p:nvSpPr>
            <p:spPr>
              <a:xfrm>
                <a:off x="1253961" y="442127"/>
                <a:ext cx="16091" cy="16091"/>
              </a:xfrm>
              <a:custGeom>
                <a:rect b="b" l="l" r="r" t="t"/>
                <a:pathLst>
                  <a:path extrusionOk="0" h="730" w="730">
                    <a:moveTo>
                      <a:pt x="660" y="1"/>
                    </a:moveTo>
                    <a:lnTo>
                      <a:pt x="0" y="660"/>
                    </a:lnTo>
                    <a:lnTo>
                      <a:pt x="105" y="729"/>
                    </a:lnTo>
                    <a:lnTo>
                      <a:pt x="729" y="105"/>
                    </a:lnTo>
                    <a:lnTo>
                      <a:pt x="66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5" name="Google Shape;1355;p42"/>
              <p:cNvSpPr/>
              <p:nvPr/>
            </p:nvSpPr>
            <p:spPr>
              <a:xfrm>
                <a:off x="1211132" y="441377"/>
                <a:ext cx="18383" cy="17612"/>
              </a:xfrm>
              <a:custGeom>
                <a:rect b="b" l="l" r="r" t="t"/>
                <a:pathLst>
                  <a:path extrusionOk="0" h="799" w="834">
                    <a:moveTo>
                      <a:pt x="694" y="139"/>
                    </a:moveTo>
                    <a:lnTo>
                      <a:pt x="694" y="659"/>
                    </a:lnTo>
                    <a:lnTo>
                      <a:pt x="139" y="659"/>
                    </a:lnTo>
                    <a:lnTo>
                      <a:pt x="139" y="139"/>
                    </a:lnTo>
                    <a:close/>
                    <a:moveTo>
                      <a:pt x="1" y="0"/>
                    </a:moveTo>
                    <a:lnTo>
                      <a:pt x="1" y="798"/>
                    </a:lnTo>
                    <a:lnTo>
                      <a:pt x="833" y="798"/>
                    </a:lnTo>
                    <a:lnTo>
                      <a:pt x="83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356" name="Google Shape;1356;p42"/>
          <p:cNvGrpSpPr/>
          <p:nvPr/>
        </p:nvGrpSpPr>
        <p:grpSpPr>
          <a:xfrm rot="-5400000">
            <a:off x="5938267" y="244553"/>
            <a:ext cx="637467" cy="637467"/>
            <a:chOff x="1526703" y="2379293"/>
            <a:chExt cx="385200" cy="385200"/>
          </a:xfrm>
        </p:grpSpPr>
        <p:sp>
          <p:nvSpPr>
            <p:cNvPr id="1357" name="Google Shape;1357;p42"/>
            <p:cNvSpPr/>
            <p:nvPr/>
          </p:nvSpPr>
          <p:spPr>
            <a:xfrm rot="2700000">
              <a:off x="1583115" y="2435704"/>
              <a:ext cx="272378" cy="272378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42"/>
            <p:cNvSpPr/>
            <p:nvPr/>
          </p:nvSpPr>
          <p:spPr>
            <a:xfrm rot="2700000">
              <a:off x="1627238" y="2479547"/>
              <a:ext cx="184131" cy="184131"/>
            </a:xfrm>
            <a:prstGeom prst="mathPlus">
              <a:avLst>
                <a:gd fmla="val 0" name="adj1"/>
              </a:avLst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59" name="Google Shape;1359;p42"/>
          <p:cNvGrpSpPr/>
          <p:nvPr/>
        </p:nvGrpSpPr>
        <p:grpSpPr>
          <a:xfrm rot="-5400000">
            <a:off x="3443830" y="4353954"/>
            <a:ext cx="313200" cy="313200"/>
            <a:chOff x="2053583" y="3822225"/>
            <a:chExt cx="313200" cy="313200"/>
          </a:xfrm>
        </p:grpSpPr>
        <p:sp>
          <p:nvSpPr>
            <p:cNvPr id="1360" name="Google Shape;1360;p42"/>
            <p:cNvSpPr/>
            <p:nvPr/>
          </p:nvSpPr>
          <p:spPr>
            <a:xfrm>
              <a:off x="2053583" y="3822225"/>
              <a:ext cx="313200" cy="3132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42"/>
            <p:cNvSpPr/>
            <p:nvPr/>
          </p:nvSpPr>
          <p:spPr>
            <a:xfrm>
              <a:off x="2104128" y="3872769"/>
              <a:ext cx="211800" cy="211800"/>
            </a:xfrm>
            <a:prstGeom prst="mathPlus">
              <a:avLst>
                <a:gd fmla="val 0" name="adj1"/>
              </a:avLst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62" name="Google Shape;1362;p42"/>
          <p:cNvGrpSpPr/>
          <p:nvPr/>
        </p:nvGrpSpPr>
        <p:grpSpPr>
          <a:xfrm>
            <a:off x="1168130" y="4024083"/>
            <a:ext cx="323091" cy="581297"/>
            <a:chOff x="8063823" y="2506947"/>
            <a:chExt cx="198009" cy="356296"/>
          </a:xfrm>
        </p:grpSpPr>
        <p:sp>
          <p:nvSpPr>
            <p:cNvPr id="1363" name="Google Shape;1363;p42"/>
            <p:cNvSpPr/>
            <p:nvPr/>
          </p:nvSpPr>
          <p:spPr>
            <a:xfrm>
              <a:off x="8063823" y="2506947"/>
              <a:ext cx="198009" cy="39628"/>
            </a:xfrm>
            <a:custGeom>
              <a:rect b="b" l="l" r="r" t="t"/>
              <a:pathLst>
                <a:path extrusionOk="0" h="903" w="4512">
                  <a:moveTo>
                    <a:pt x="1" y="0"/>
                  </a:moveTo>
                  <a:lnTo>
                    <a:pt x="1" y="902"/>
                  </a:lnTo>
                  <a:lnTo>
                    <a:pt x="4511" y="902"/>
                  </a:lnTo>
                  <a:lnTo>
                    <a:pt x="4511" y="0"/>
                  </a:lnTo>
                  <a:close/>
                </a:path>
              </a:pathLst>
            </a:custGeom>
            <a:solidFill>
              <a:schemeClr val="lt2"/>
            </a:solidFill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42"/>
            <p:cNvSpPr/>
            <p:nvPr/>
          </p:nvSpPr>
          <p:spPr>
            <a:xfrm>
              <a:off x="8063823" y="2823615"/>
              <a:ext cx="198009" cy="39628"/>
            </a:xfrm>
            <a:custGeom>
              <a:rect b="b" l="l" r="r" t="t"/>
              <a:pathLst>
                <a:path extrusionOk="0" h="903" w="4512">
                  <a:moveTo>
                    <a:pt x="1" y="1"/>
                  </a:moveTo>
                  <a:lnTo>
                    <a:pt x="1" y="903"/>
                  </a:lnTo>
                  <a:lnTo>
                    <a:pt x="4511" y="903"/>
                  </a:lnTo>
                  <a:lnTo>
                    <a:pt x="4511" y="1"/>
                  </a:lnTo>
                  <a:close/>
                </a:path>
              </a:pathLst>
            </a:custGeom>
            <a:solidFill>
              <a:schemeClr val="lt2"/>
            </a:solidFill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42"/>
            <p:cNvSpPr/>
            <p:nvPr/>
          </p:nvSpPr>
          <p:spPr>
            <a:xfrm>
              <a:off x="8082122" y="2546531"/>
              <a:ext cx="159917" cy="275642"/>
            </a:xfrm>
            <a:custGeom>
              <a:rect b="b" l="l" r="r" t="t"/>
              <a:pathLst>
                <a:path extrusionOk="0" h="6281" w="3644">
                  <a:moveTo>
                    <a:pt x="0" y="0"/>
                  </a:moveTo>
                  <a:lnTo>
                    <a:pt x="0" y="1735"/>
                  </a:lnTo>
                  <a:lnTo>
                    <a:pt x="1214" y="2915"/>
                  </a:lnTo>
                  <a:lnTo>
                    <a:pt x="1214" y="3366"/>
                  </a:lnTo>
                  <a:lnTo>
                    <a:pt x="0" y="4511"/>
                  </a:lnTo>
                  <a:lnTo>
                    <a:pt x="0" y="6280"/>
                  </a:lnTo>
                  <a:lnTo>
                    <a:pt x="3643" y="6280"/>
                  </a:lnTo>
                  <a:lnTo>
                    <a:pt x="3643" y="4511"/>
                  </a:lnTo>
                  <a:lnTo>
                    <a:pt x="2463" y="3366"/>
                  </a:lnTo>
                  <a:lnTo>
                    <a:pt x="2463" y="2915"/>
                  </a:lnTo>
                  <a:lnTo>
                    <a:pt x="3643" y="1735"/>
                  </a:lnTo>
                  <a:lnTo>
                    <a:pt x="3643" y="0"/>
                  </a:lnTo>
                  <a:close/>
                </a:path>
              </a:pathLst>
            </a:custGeom>
            <a:solidFill>
              <a:schemeClr val="lt1"/>
            </a:solidFill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42"/>
            <p:cNvSpPr/>
            <p:nvPr/>
          </p:nvSpPr>
          <p:spPr>
            <a:xfrm>
              <a:off x="8086686" y="2756648"/>
              <a:ext cx="152281" cy="65520"/>
            </a:xfrm>
            <a:custGeom>
              <a:rect b="b" l="l" r="r" t="t"/>
              <a:pathLst>
                <a:path extrusionOk="0" h="1493" w="3470">
                  <a:moveTo>
                    <a:pt x="1527" y="0"/>
                  </a:moveTo>
                  <a:lnTo>
                    <a:pt x="0" y="1492"/>
                  </a:lnTo>
                  <a:lnTo>
                    <a:pt x="3470" y="1492"/>
                  </a:lnTo>
                  <a:lnTo>
                    <a:pt x="19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42"/>
            <p:cNvSpPr/>
            <p:nvPr/>
          </p:nvSpPr>
          <p:spPr>
            <a:xfrm>
              <a:off x="8086686" y="2756648"/>
              <a:ext cx="152281" cy="65520"/>
            </a:xfrm>
            <a:custGeom>
              <a:rect b="b" l="l" r="r" t="t"/>
              <a:pathLst>
                <a:path extrusionOk="0" fill="none" h="1493" w="3470">
                  <a:moveTo>
                    <a:pt x="1527" y="0"/>
                  </a:moveTo>
                  <a:lnTo>
                    <a:pt x="0" y="1492"/>
                  </a:lnTo>
                  <a:lnTo>
                    <a:pt x="3470" y="1492"/>
                  </a:lnTo>
                  <a:lnTo>
                    <a:pt x="1943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42"/>
            <p:cNvSpPr/>
            <p:nvPr/>
          </p:nvSpPr>
          <p:spPr>
            <a:xfrm>
              <a:off x="8153654" y="2726192"/>
              <a:ext cx="18344" cy="19836"/>
            </a:xfrm>
            <a:custGeom>
              <a:rect b="b" l="l" r="r" t="t"/>
              <a:pathLst>
                <a:path extrusionOk="0" h="452" w="418">
                  <a:moveTo>
                    <a:pt x="1" y="0"/>
                  </a:moveTo>
                  <a:lnTo>
                    <a:pt x="1" y="451"/>
                  </a:lnTo>
                  <a:lnTo>
                    <a:pt x="417" y="451"/>
                  </a:lnTo>
                  <a:lnTo>
                    <a:pt x="41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42"/>
            <p:cNvSpPr/>
            <p:nvPr/>
          </p:nvSpPr>
          <p:spPr>
            <a:xfrm>
              <a:off x="8153654" y="2698765"/>
              <a:ext cx="18344" cy="19836"/>
            </a:xfrm>
            <a:custGeom>
              <a:rect b="b" l="l" r="r" t="t"/>
              <a:pathLst>
                <a:path extrusionOk="0" h="452" w="418">
                  <a:moveTo>
                    <a:pt x="1" y="1"/>
                  </a:moveTo>
                  <a:lnTo>
                    <a:pt x="1" y="452"/>
                  </a:lnTo>
                  <a:lnTo>
                    <a:pt x="417" y="452"/>
                  </a:lnTo>
                  <a:lnTo>
                    <a:pt x="41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42"/>
            <p:cNvSpPr/>
            <p:nvPr/>
          </p:nvSpPr>
          <p:spPr>
            <a:xfrm>
              <a:off x="8124734" y="2628726"/>
              <a:ext cx="74648" cy="27472"/>
            </a:xfrm>
            <a:custGeom>
              <a:rect b="b" l="l" r="r" t="t"/>
              <a:pathLst>
                <a:path extrusionOk="0" h="626" w="1701">
                  <a:moveTo>
                    <a:pt x="1" y="1"/>
                  </a:moveTo>
                  <a:lnTo>
                    <a:pt x="660" y="625"/>
                  </a:lnTo>
                  <a:lnTo>
                    <a:pt x="1076" y="625"/>
                  </a:lnTo>
                  <a:lnTo>
                    <a:pt x="17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71" name="Google Shape;1371;p42"/>
          <p:cNvSpPr/>
          <p:nvPr/>
        </p:nvSpPr>
        <p:spPr>
          <a:xfrm rot="5400000">
            <a:off x="7843183" y="4280696"/>
            <a:ext cx="326147" cy="323104"/>
          </a:xfrm>
          <a:custGeom>
            <a:rect b="b" l="l" r="r" t="t"/>
            <a:pathLst>
              <a:path extrusionOk="0" fill="none" h="3644" w="3678">
                <a:moveTo>
                  <a:pt x="3157" y="0"/>
                </a:moveTo>
                <a:lnTo>
                  <a:pt x="1839" y="1319"/>
                </a:lnTo>
                <a:lnTo>
                  <a:pt x="486" y="0"/>
                </a:lnTo>
                <a:lnTo>
                  <a:pt x="0" y="486"/>
                </a:lnTo>
                <a:lnTo>
                  <a:pt x="1319" y="1805"/>
                </a:lnTo>
                <a:lnTo>
                  <a:pt x="0" y="3158"/>
                </a:lnTo>
                <a:lnTo>
                  <a:pt x="486" y="3643"/>
                </a:lnTo>
                <a:lnTo>
                  <a:pt x="1839" y="2325"/>
                </a:lnTo>
                <a:lnTo>
                  <a:pt x="3157" y="3643"/>
                </a:lnTo>
                <a:lnTo>
                  <a:pt x="3678" y="3158"/>
                </a:lnTo>
                <a:lnTo>
                  <a:pt x="2325" y="1805"/>
                </a:lnTo>
                <a:lnTo>
                  <a:pt x="3678" y="486"/>
                </a:lnTo>
                <a:lnTo>
                  <a:pt x="3157" y="0"/>
                </a:lnTo>
                <a:lnTo>
                  <a:pt x="3157" y="0"/>
                </a:lnTo>
              </a:path>
            </a:pathLst>
          </a:cu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72" name="Google Shape;1372;p42"/>
          <p:cNvPicPr preferRelativeResize="0"/>
          <p:nvPr/>
        </p:nvPicPr>
        <p:blipFill rotWithShape="1">
          <a:blip r:embed="rId3">
            <a:alphaModFix/>
          </a:blip>
          <a:srcRect b="15155" l="7397" r="32797" t="11201"/>
          <a:stretch/>
        </p:blipFill>
        <p:spPr>
          <a:xfrm>
            <a:off x="4311838" y="1877200"/>
            <a:ext cx="4157074" cy="2874326"/>
          </a:xfrm>
          <a:prstGeom prst="rect">
            <a:avLst/>
          </a:prstGeom>
          <a:noFill/>
          <a:ln>
            <a:noFill/>
          </a:ln>
        </p:spPr>
      </p:pic>
      <p:sp>
        <p:nvSpPr>
          <p:cNvPr id="1373" name="Google Shape;1373;p42"/>
          <p:cNvSpPr txBox="1"/>
          <p:nvPr>
            <p:ph idx="4294967295" type="title"/>
          </p:nvPr>
        </p:nvSpPr>
        <p:spPr>
          <a:xfrm>
            <a:off x="2179900" y="556100"/>
            <a:ext cx="6343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GRAPH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7" name="Shape 1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78" name="Google Shape;1378;p43"/>
          <p:cNvGrpSpPr/>
          <p:nvPr/>
        </p:nvGrpSpPr>
        <p:grpSpPr>
          <a:xfrm rot="10800000">
            <a:off x="2306255" y="3812361"/>
            <a:ext cx="4575303" cy="387904"/>
            <a:chOff x="4171261" y="4165423"/>
            <a:chExt cx="4138299" cy="382134"/>
          </a:xfrm>
        </p:grpSpPr>
        <p:sp>
          <p:nvSpPr>
            <p:cNvPr id="1379" name="Google Shape;1379;p43"/>
            <p:cNvSpPr/>
            <p:nvPr/>
          </p:nvSpPr>
          <p:spPr>
            <a:xfrm>
              <a:off x="4171261" y="4165423"/>
              <a:ext cx="4104000" cy="338400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0" name="Google Shape;1380;p43"/>
            <p:cNvSpPr/>
            <p:nvPr/>
          </p:nvSpPr>
          <p:spPr>
            <a:xfrm>
              <a:off x="4205560" y="4209156"/>
              <a:ext cx="4104000" cy="338400"/>
            </a:xfrm>
            <a:prstGeom prst="rect">
              <a:avLst/>
            </a:prstGeom>
            <a:solidFill>
              <a:srgbClr val="B5B1A7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81" name="Google Shape;1381;p43"/>
          <p:cNvSpPr txBox="1"/>
          <p:nvPr>
            <p:ph type="title"/>
          </p:nvPr>
        </p:nvSpPr>
        <p:spPr>
          <a:xfrm>
            <a:off x="1812412" y="2242350"/>
            <a:ext cx="5519100" cy="65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</a:t>
            </a:r>
            <a:endParaRPr/>
          </a:p>
        </p:txBody>
      </p:sp>
      <p:sp>
        <p:nvSpPr>
          <p:cNvPr id="1382" name="Google Shape;1382;p43"/>
          <p:cNvSpPr txBox="1"/>
          <p:nvPr>
            <p:ph idx="1" type="subTitle"/>
          </p:nvPr>
        </p:nvSpPr>
        <p:spPr>
          <a:xfrm>
            <a:off x="2270200" y="3723300"/>
            <a:ext cx="4533000" cy="38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 we implement this?</a:t>
            </a:r>
            <a:endParaRPr/>
          </a:p>
        </p:txBody>
      </p:sp>
      <p:sp>
        <p:nvSpPr>
          <p:cNvPr id="1383" name="Google Shape;1383;p43"/>
          <p:cNvSpPr txBox="1"/>
          <p:nvPr>
            <p:ph idx="2" type="title"/>
          </p:nvPr>
        </p:nvSpPr>
        <p:spPr>
          <a:xfrm>
            <a:off x="4019550" y="1012100"/>
            <a:ext cx="1104900" cy="100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384" name="Google Shape;1384;p43"/>
          <p:cNvSpPr/>
          <p:nvPr/>
        </p:nvSpPr>
        <p:spPr>
          <a:xfrm>
            <a:off x="2663824" y="2948901"/>
            <a:ext cx="3860169" cy="471087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19050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  <a:noFill/>
                <a:latin typeface="Raleway;900"/>
              </a:rPr>
              <a:t>ALGORITHM</a:t>
            </a:r>
          </a:p>
        </p:txBody>
      </p:sp>
      <p:grpSp>
        <p:nvGrpSpPr>
          <p:cNvPr id="1385" name="Google Shape;1385;p43"/>
          <p:cNvGrpSpPr/>
          <p:nvPr/>
        </p:nvGrpSpPr>
        <p:grpSpPr>
          <a:xfrm>
            <a:off x="3961844" y="943192"/>
            <a:ext cx="1220312" cy="1123720"/>
            <a:chOff x="1087275" y="1394225"/>
            <a:chExt cx="906150" cy="834425"/>
          </a:xfrm>
        </p:grpSpPr>
        <p:sp>
          <p:nvSpPr>
            <p:cNvPr id="1386" name="Google Shape;1386;p43"/>
            <p:cNvSpPr/>
            <p:nvPr/>
          </p:nvSpPr>
          <p:spPr>
            <a:xfrm>
              <a:off x="1495050" y="1394225"/>
              <a:ext cx="91800" cy="918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7" name="Google Shape;1387;p43"/>
            <p:cNvSpPr/>
            <p:nvPr/>
          </p:nvSpPr>
          <p:spPr>
            <a:xfrm>
              <a:off x="1495050" y="2136850"/>
              <a:ext cx="91800" cy="918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8" name="Google Shape;1388;p43"/>
            <p:cNvSpPr/>
            <p:nvPr/>
          </p:nvSpPr>
          <p:spPr>
            <a:xfrm>
              <a:off x="1087275" y="1745250"/>
              <a:ext cx="91800" cy="918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9" name="Google Shape;1389;p43"/>
            <p:cNvSpPr/>
            <p:nvPr/>
          </p:nvSpPr>
          <p:spPr>
            <a:xfrm>
              <a:off x="1901625" y="1745250"/>
              <a:ext cx="91800" cy="918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0" name="Google Shape;1390;p43"/>
          <p:cNvSpPr txBox="1"/>
          <p:nvPr>
            <p:ph idx="3" type="subTitle"/>
          </p:nvPr>
        </p:nvSpPr>
        <p:spPr>
          <a:xfrm rot="5400000">
            <a:off x="-676375" y="1436825"/>
            <a:ext cx="2123100" cy="20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Discrete Math CS 131</a:t>
            </a:r>
            <a:endParaRPr/>
          </a:p>
        </p:txBody>
      </p:sp>
      <p:sp>
        <p:nvSpPr>
          <p:cNvPr id="1391" name="Google Shape;1391;p43"/>
          <p:cNvSpPr txBox="1"/>
          <p:nvPr>
            <p:ph idx="4" type="subTitle"/>
          </p:nvPr>
        </p:nvSpPr>
        <p:spPr>
          <a:xfrm rot="5400000">
            <a:off x="-559825" y="3621325"/>
            <a:ext cx="1890000" cy="20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Tatiana Lucero</a:t>
            </a:r>
            <a:endParaRPr/>
          </a:p>
        </p:txBody>
      </p:sp>
      <p:grpSp>
        <p:nvGrpSpPr>
          <p:cNvPr id="1392" name="Google Shape;1392;p43"/>
          <p:cNvGrpSpPr/>
          <p:nvPr/>
        </p:nvGrpSpPr>
        <p:grpSpPr>
          <a:xfrm>
            <a:off x="788197" y="3812354"/>
            <a:ext cx="739153" cy="733425"/>
            <a:chOff x="711997" y="3993954"/>
            <a:chExt cx="739153" cy="733425"/>
          </a:xfrm>
        </p:grpSpPr>
        <p:grpSp>
          <p:nvGrpSpPr>
            <p:cNvPr id="1393" name="Google Shape;1393;p43"/>
            <p:cNvGrpSpPr/>
            <p:nvPr/>
          </p:nvGrpSpPr>
          <p:grpSpPr>
            <a:xfrm>
              <a:off x="711997" y="3993954"/>
              <a:ext cx="605939" cy="733425"/>
              <a:chOff x="854872" y="593529"/>
              <a:chExt cx="605939" cy="733425"/>
            </a:xfrm>
          </p:grpSpPr>
          <p:grpSp>
            <p:nvGrpSpPr>
              <p:cNvPr id="1394" name="Google Shape;1394;p43"/>
              <p:cNvGrpSpPr/>
              <p:nvPr/>
            </p:nvGrpSpPr>
            <p:grpSpPr>
              <a:xfrm>
                <a:off x="854872" y="749504"/>
                <a:ext cx="444014" cy="577450"/>
                <a:chOff x="2255047" y="690567"/>
                <a:chExt cx="444014" cy="577450"/>
              </a:xfrm>
            </p:grpSpPr>
            <p:sp>
              <p:nvSpPr>
                <p:cNvPr id="1395" name="Google Shape;1395;p43"/>
                <p:cNvSpPr/>
                <p:nvPr/>
              </p:nvSpPr>
              <p:spPr>
                <a:xfrm>
                  <a:off x="2255047" y="690567"/>
                  <a:ext cx="444011" cy="577450"/>
                </a:xfrm>
                <a:custGeom>
                  <a:rect b="b" l="l" r="r" t="t"/>
                  <a:pathLst>
                    <a:path extrusionOk="0" h="17418" w="13393">
                      <a:moveTo>
                        <a:pt x="1" y="0"/>
                      </a:moveTo>
                      <a:lnTo>
                        <a:pt x="1" y="17417"/>
                      </a:lnTo>
                      <a:lnTo>
                        <a:pt x="13393" y="17417"/>
                      </a:lnTo>
                      <a:lnTo>
                        <a:pt x="13393" y="4164"/>
                      </a:lnTo>
                      <a:lnTo>
                        <a:pt x="1006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 cap="rnd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96" name="Google Shape;1396;p43"/>
                <p:cNvSpPr/>
                <p:nvPr/>
              </p:nvSpPr>
              <p:spPr>
                <a:xfrm>
                  <a:off x="2588630" y="690567"/>
                  <a:ext cx="110431" cy="138047"/>
                </a:xfrm>
                <a:custGeom>
                  <a:rect b="b" l="l" r="r" t="t"/>
                  <a:pathLst>
                    <a:path extrusionOk="0" h="4164" w="3331">
                      <a:moveTo>
                        <a:pt x="0" y="0"/>
                      </a:moveTo>
                      <a:lnTo>
                        <a:pt x="0" y="4164"/>
                      </a:lnTo>
                      <a:lnTo>
                        <a:pt x="3331" y="416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cap="rnd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cxnSp>
              <p:nvCxnSpPr>
                <p:cNvPr id="1397" name="Google Shape;1397;p43"/>
                <p:cNvCxnSpPr/>
                <p:nvPr/>
              </p:nvCxnSpPr>
              <p:spPr>
                <a:xfrm>
                  <a:off x="2320463" y="924475"/>
                  <a:ext cx="313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398" name="Google Shape;1398;p43"/>
                <p:cNvCxnSpPr/>
                <p:nvPr/>
              </p:nvCxnSpPr>
              <p:spPr>
                <a:xfrm>
                  <a:off x="2320463" y="979300"/>
                  <a:ext cx="313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399" name="Google Shape;1399;p43"/>
                <p:cNvCxnSpPr/>
                <p:nvPr/>
              </p:nvCxnSpPr>
              <p:spPr>
                <a:xfrm>
                  <a:off x="2320463" y="1031550"/>
                  <a:ext cx="313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1400" name="Google Shape;1400;p43"/>
              <p:cNvGrpSpPr/>
              <p:nvPr/>
            </p:nvGrpSpPr>
            <p:grpSpPr>
              <a:xfrm>
                <a:off x="935835" y="671517"/>
                <a:ext cx="444014" cy="577450"/>
                <a:chOff x="2255047" y="690567"/>
                <a:chExt cx="444014" cy="577450"/>
              </a:xfrm>
            </p:grpSpPr>
            <p:sp>
              <p:nvSpPr>
                <p:cNvPr id="1401" name="Google Shape;1401;p43"/>
                <p:cNvSpPr/>
                <p:nvPr/>
              </p:nvSpPr>
              <p:spPr>
                <a:xfrm>
                  <a:off x="2255047" y="690567"/>
                  <a:ext cx="444011" cy="577450"/>
                </a:xfrm>
                <a:custGeom>
                  <a:rect b="b" l="l" r="r" t="t"/>
                  <a:pathLst>
                    <a:path extrusionOk="0" h="17418" w="13393">
                      <a:moveTo>
                        <a:pt x="1" y="0"/>
                      </a:moveTo>
                      <a:lnTo>
                        <a:pt x="1" y="17417"/>
                      </a:lnTo>
                      <a:lnTo>
                        <a:pt x="13393" y="17417"/>
                      </a:lnTo>
                      <a:lnTo>
                        <a:pt x="13393" y="4164"/>
                      </a:lnTo>
                      <a:lnTo>
                        <a:pt x="1006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 cap="rnd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02" name="Google Shape;1402;p43"/>
                <p:cNvSpPr/>
                <p:nvPr/>
              </p:nvSpPr>
              <p:spPr>
                <a:xfrm>
                  <a:off x="2588630" y="690567"/>
                  <a:ext cx="110431" cy="138047"/>
                </a:xfrm>
                <a:custGeom>
                  <a:rect b="b" l="l" r="r" t="t"/>
                  <a:pathLst>
                    <a:path extrusionOk="0" h="4164" w="3331">
                      <a:moveTo>
                        <a:pt x="0" y="0"/>
                      </a:moveTo>
                      <a:lnTo>
                        <a:pt x="0" y="4164"/>
                      </a:lnTo>
                      <a:lnTo>
                        <a:pt x="3331" y="416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cap="rnd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cxnSp>
              <p:nvCxnSpPr>
                <p:cNvPr id="1403" name="Google Shape;1403;p43"/>
                <p:cNvCxnSpPr/>
                <p:nvPr/>
              </p:nvCxnSpPr>
              <p:spPr>
                <a:xfrm>
                  <a:off x="2320463" y="924475"/>
                  <a:ext cx="313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404" name="Google Shape;1404;p43"/>
                <p:cNvCxnSpPr/>
                <p:nvPr/>
              </p:nvCxnSpPr>
              <p:spPr>
                <a:xfrm>
                  <a:off x="2320463" y="979300"/>
                  <a:ext cx="313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405" name="Google Shape;1405;p43"/>
                <p:cNvCxnSpPr/>
                <p:nvPr/>
              </p:nvCxnSpPr>
              <p:spPr>
                <a:xfrm>
                  <a:off x="2320463" y="1031550"/>
                  <a:ext cx="313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1406" name="Google Shape;1406;p43"/>
              <p:cNvGrpSpPr/>
              <p:nvPr/>
            </p:nvGrpSpPr>
            <p:grpSpPr>
              <a:xfrm>
                <a:off x="1016797" y="593529"/>
                <a:ext cx="444014" cy="577450"/>
                <a:chOff x="2255047" y="690567"/>
                <a:chExt cx="444014" cy="577450"/>
              </a:xfrm>
            </p:grpSpPr>
            <p:sp>
              <p:nvSpPr>
                <p:cNvPr id="1407" name="Google Shape;1407;p43"/>
                <p:cNvSpPr/>
                <p:nvPr/>
              </p:nvSpPr>
              <p:spPr>
                <a:xfrm>
                  <a:off x="2255047" y="690567"/>
                  <a:ext cx="444011" cy="577450"/>
                </a:xfrm>
                <a:custGeom>
                  <a:rect b="b" l="l" r="r" t="t"/>
                  <a:pathLst>
                    <a:path extrusionOk="0" h="17418" w="13393">
                      <a:moveTo>
                        <a:pt x="1" y="0"/>
                      </a:moveTo>
                      <a:lnTo>
                        <a:pt x="1" y="17417"/>
                      </a:lnTo>
                      <a:lnTo>
                        <a:pt x="13393" y="17417"/>
                      </a:lnTo>
                      <a:lnTo>
                        <a:pt x="13393" y="4164"/>
                      </a:lnTo>
                      <a:lnTo>
                        <a:pt x="1006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 cap="rnd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08" name="Google Shape;1408;p43"/>
                <p:cNvSpPr/>
                <p:nvPr/>
              </p:nvSpPr>
              <p:spPr>
                <a:xfrm>
                  <a:off x="2588630" y="690567"/>
                  <a:ext cx="110431" cy="138047"/>
                </a:xfrm>
                <a:custGeom>
                  <a:rect b="b" l="l" r="r" t="t"/>
                  <a:pathLst>
                    <a:path extrusionOk="0" h="4164" w="3331">
                      <a:moveTo>
                        <a:pt x="0" y="0"/>
                      </a:moveTo>
                      <a:lnTo>
                        <a:pt x="0" y="4164"/>
                      </a:lnTo>
                      <a:lnTo>
                        <a:pt x="3331" y="416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cap="rnd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cxnSp>
              <p:nvCxnSpPr>
                <p:cNvPr id="1409" name="Google Shape;1409;p43"/>
                <p:cNvCxnSpPr/>
                <p:nvPr/>
              </p:nvCxnSpPr>
              <p:spPr>
                <a:xfrm>
                  <a:off x="2320463" y="924475"/>
                  <a:ext cx="313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410" name="Google Shape;1410;p43"/>
                <p:cNvCxnSpPr/>
                <p:nvPr/>
              </p:nvCxnSpPr>
              <p:spPr>
                <a:xfrm>
                  <a:off x="2320463" y="979300"/>
                  <a:ext cx="313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411" name="Google Shape;1411;p43"/>
                <p:cNvCxnSpPr/>
                <p:nvPr/>
              </p:nvCxnSpPr>
              <p:spPr>
                <a:xfrm>
                  <a:off x="2320463" y="1031550"/>
                  <a:ext cx="313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1412" name="Google Shape;1412;p43"/>
            <p:cNvGrpSpPr/>
            <p:nvPr/>
          </p:nvGrpSpPr>
          <p:grpSpPr>
            <a:xfrm>
              <a:off x="1205750" y="4359925"/>
              <a:ext cx="245400" cy="245400"/>
              <a:chOff x="904875" y="1114425"/>
              <a:chExt cx="245400" cy="245400"/>
            </a:xfrm>
          </p:grpSpPr>
          <p:sp>
            <p:nvSpPr>
              <p:cNvPr id="1413" name="Google Shape;1413;p43"/>
              <p:cNvSpPr/>
              <p:nvPr/>
            </p:nvSpPr>
            <p:spPr>
              <a:xfrm>
                <a:off x="904875" y="1114425"/>
                <a:ext cx="245400" cy="245400"/>
              </a:xfrm>
              <a:prstGeom prst="ellipse">
                <a:avLst/>
              </a:prstGeom>
              <a:solidFill>
                <a:schemeClr val="accen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4" name="Google Shape;1414;p43"/>
              <p:cNvSpPr/>
              <p:nvPr/>
            </p:nvSpPr>
            <p:spPr>
              <a:xfrm>
                <a:off x="981600" y="1196400"/>
                <a:ext cx="91950" cy="91100"/>
              </a:xfrm>
              <a:custGeom>
                <a:rect b="b" l="l" r="r" t="t"/>
                <a:pathLst>
                  <a:path extrusionOk="0" fill="none" h="3644" w="3678">
                    <a:moveTo>
                      <a:pt x="3157" y="0"/>
                    </a:moveTo>
                    <a:lnTo>
                      <a:pt x="1839" y="1319"/>
                    </a:lnTo>
                    <a:lnTo>
                      <a:pt x="486" y="0"/>
                    </a:lnTo>
                    <a:lnTo>
                      <a:pt x="0" y="486"/>
                    </a:lnTo>
                    <a:lnTo>
                      <a:pt x="1319" y="1805"/>
                    </a:lnTo>
                    <a:lnTo>
                      <a:pt x="0" y="3158"/>
                    </a:lnTo>
                    <a:lnTo>
                      <a:pt x="486" y="3643"/>
                    </a:lnTo>
                    <a:lnTo>
                      <a:pt x="1839" y="2325"/>
                    </a:lnTo>
                    <a:lnTo>
                      <a:pt x="3157" y="3643"/>
                    </a:lnTo>
                    <a:lnTo>
                      <a:pt x="3678" y="3158"/>
                    </a:lnTo>
                    <a:lnTo>
                      <a:pt x="2325" y="1805"/>
                    </a:lnTo>
                    <a:lnTo>
                      <a:pt x="3678" y="486"/>
                    </a:lnTo>
                    <a:lnTo>
                      <a:pt x="3157" y="0"/>
                    </a:lnTo>
                    <a:lnTo>
                      <a:pt x="3157" y="0"/>
                    </a:lnTo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8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9" name="Google Shape;1419;p44"/>
          <p:cNvSpPr txBox="1"/>
          <p:nvPr>
            <p:ph type="title"/>
          </p:nvPr>
        </p:nvSpPr>
        <p:spPr>
          <a:xfrm>
            <a:off x="1400100" y="604850"/>
            <a:ext cx="6343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GENERAL STEPS</a:t>
            </a:r>
            <a:endParaRPr/>
          </a:p>
        </p:txBody>
      </p:sp>
      <p:sp>
        <p:nvSpPr>
          <p:cNvPr id="1420" name="Google Shape;1420;p44"/>
          <p:cNvSpPr txBox="1"/>
          <p:nvPr>
            <p:ph idx="4294967295" type="title"/>
          </p:nvPr>
        </p:nvSpPr>
        <p:spPr>
          <a:xfrm>
            <a:off x="1306379" y="1657138"/>
            <a:ext cx="718500" cy="659700"/>
          </a:xfrm>
          <a:prstGeom prst="rect">
            <a:avLst/>
          </a:prstGeom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421" name="Google Shape;1421;p44"/>
          <p:cNvSpPr txBox="1"/>
          <p:nvPr>
            <p:ph idx="4294967295" type="title"/>
          </p:nvPr>
        </p:nvSpPr>
        <p:spPr>
          <a:xfrm>
            <a:off x="712079" y="2467400"/>
            <a:ext cx="1907100" cy="40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Raleway"/>
                <a:ea typeface="Raleway"/>
                <a:cs typeface="Raleway"/>
                <a:sym typeface="Raleway"/>
              </a:rPr>
              <a:t>bfs</a:t>
            </a:r>
            <a:endParaRPr sz="22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422" name="Google Shape;1422;p44"/>
          <p:cNvSpPr txBox="1"/>
          <p:nvPr>
            <p:ph idx="4294967295" type="subTitle"/>
          </p:nvPr>
        </p:nvSpPr>
        <p:spPr>
          <a:xfrm>
            <a:off x="780325" y="2796425"/>
            <a:ext cx="1800900" cy="105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300"/>
              <a:t>run an altered breadth first search as a sub-function starting from source searching for target</a:t>
            </a:r>
            <a:endParaRPr sz="1300">
              <a:solidFill>
                <a:schemeClr val="dk1"/>
              </a:solidFill>
            </a:endParaRPr>
          </a:p>
        </p:txBody>
      </p:sp>
      <p:sp>
        <p:nvSpPr>
          <p:cNvPr id="1423" name="Google Shape;1423;p44"/>
          <p:cNvSpPr txBox="1"/>
          <p:nvPr>
            <p:ph idx="4294967295" type="title"/>
          </p:nvPr>
        </p:nvSpPr>
        <p:spPr>
          <a:xfrm>
            <a:off x="3243963" y="2228638"/>
            <a:ext cx="718500" cy="659700"/>
          </a:xfrm>
          <a:prstGeom prst="rect">
            <a:avLst/>
          </a:prstGeom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424" name="Google Shape;1424;p44"/>
          <p:cNvSpPr txBox="1"/>
          <p:nvPr>
            <p:ph idx="4294967295" type="title"/>
          </p:nvPr>
        </p:nvSpPr>
        <p:spPr>
          <a:xfrm>
            <a:off x="2649684" y="3038900"/>
            <a:ext cx="1907100" cy="40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Raleway"/>
                <a:ea typeface="Raleway"/>
                <a:cs typeface="Raleway"/>
                <a:sym typeface="Raleway"/>
              </a:rPr>
              <a:t>nfs</a:t>
            </a:r>
            <a:endParaRPr sz="22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425" name="Google Shape;1425;p44"/>
          <p:cNvSpPr txBox="1"/>
          <p:nvPr>
            <p:ph idx="4294967295" type="subTitle"/>
          </p:nvPr>
        </p:nvSpPr>
        <p:spPr>
          <a:xfrm>
            <a:off x="2634375" y="3132775"/>
            <a:ext cx="1937700" cy="153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In BFS</a:t>
            </a:r>
            <a:r>
              <a:rPr lang="en" sz="1400"/>
              <a:t> use list to </a:t>
            </a:r>
            <a:r>
              <a:rPr lang="en" sz="1400"/>
              <a:t>keep track of: -distance or NFS, nodes from source </a:t>
            </a:r>
            <a:endParaRPr sz="1400"/>
          </a:p>
        </p:txBody>
      </p:sp>
      <p:sp>
        <p:nvSpPr>
          <p:cNvPr id="1426" name="Google Shape;1426;p44"/>
          <p:cNvSpPr txBox="1"/>
          <p:nvPr>
            <p:ph idx="4294967295" type="title"/>
          </p:nvPr>
        </p:nvSpPr>
        <p:spPr>
          <a:xfrm>
            <a:off x="5181547" y="1657138"/>
            <a:ext cx="718500" cy="659700"/>
          </a:xfrm>
          <a:prstGeom prst="rect">
            <a:avLst/>
          </a:prstGeom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427" name="Google Shape;1427;p44"/>
          <p:cNvSpPr txBox="1"/>
          <p:nvPr>
            <p:ph idx="4294967295" type="title"/>
          </p:nvPr>
        </p:nvSpPr>
        <p:spPr>
          <a:xfrm>
            <a:off x="4587290" y="2467400"/>
            <a:ext cx="1907100" cy="40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Raleway"/>
                <a:ea typeface="Raleway"/>
                <a:cs typeface="Raleway"/>
                <a:sym typeface="Raleway"/>
              </a:rPr>
              <a:t>path</a:t>
            </a:r>
            <a:endParaRPr sz="22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428" name="Google Shape;1428;p44"/>
          <p:cNvSpPr txBox="1"/>
          <p:nvPr>
            <p:ph idx="4294967295" type="subTitle"/>
          </p:nvPr>
        </p:nvSpPr>
        <p:spPr>
          <a:xfrm>
            <a:off x="4625237" y="2989500"/>
            <a:ext cx="1846500" cy="130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In BFS use list to keep track of </a:t>
            </a:r>
            <a:endParaRPr sz="14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each </a:t>
            </a:r>
            <a:r>
              <a:rPr lang="en" sz="1400"/>
              <a:t>verticex’s</a:t>
            </a:r>
            <a:r>
              <a:rPr lang="en" sz="1400"/>
              <a:t> previous vertex, </a:t>
            </a:r>
            <a:endParaRPr sz="14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(will be translated </a:t>
            </a:r>
            <a:endParaRPr sz="14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into path)</a:t>
            </a:r>
            <a:endParaRPr sz="1400"/>
          </a:p>
        </p:txBody>
      </p:sp>
      <p:sp>
        <p:nvSpPr>
          <p:cNvPr id="1429" name="Google Shape;1429;p44"/>
          <p:cNvSpPr txBox="1"/>
          <p:nvPr>
            <p:ph idx="4294967295" type="title"/>
          </p:nvPr>
        </p:nvSpPr>
        <p:spPr>
          <a:xfrm>
            <a:off x="7119131" y="2228638"/>
            <a:ext cx="718500" cy="659700"/>
          </a:xfrm>
          <a:prstGeom prst="rect">
            <a:avLst/>
          </a:prstGeom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430" name="Google Shape;1430;p44"/>
          <p:cNvSpPr txBox="1"/>
          <p:nvPr>
            <p:ph idx="4294967295" type="title"/>
          </p:nvPr>
        </p:nvSpPr>
        <p:spPr>
          <a:xfrm>
            <a:off x="6524895" y="3038900"/>
            <a:ext cx="1907100" cy="40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Raleway"/>
                <a:ea typeface="Raleway"/>
                <a:cs typeface="Raleway"/>
                <a:sym typeface="Raleway"/>
              </a:rPr>
              <a:t>translation &amp; printing</a:t>
            </a:r>
            <a:endParaRPr sz="22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431" name="Google Shape;1431;p44"/>
          <p:cNvSpPr txBox="1"/>
          <p:nvPr>
            <p:ph idx="4294967295" type="subTitle"/>
          </p:nvPr>
        </p:nvSpPr>
        <p:spPr>
          <a:xfrm>
            <a:off x="6571625" y="3490775"/>
            <a:ext cx="1907100" cy="97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Translate list and print returned values from the BFS</a:t>
            </a:r>
            <a:endParaRPr sz="1400"/>
          </a:p>
        </p:txBody>
      </p:sp>
      <p:cxnSp>
        <p:nvCxnSpPr>
          <p:cNvPr id="1432" name="Google Shape;1432;p44"/>
          <p:cNvCxnSpPr>
            <a:stCxn id="1420" idx="3"/>
            <a:endCxn id="1423" idx="1"/>
          </p:cNvCxnSpPr>
          <p:nvPr/>
        </p:nvCxnSpPr>
        <p:spPr>
          <a:xfrm>
            <a:off x="2024879" y="1986988"/>
            <a:ext cx="1219200" cy="571500"/>
          </a:xfrm>
          <a:prstGeom prst="bentConnector3">
            <a:avLst>
              <a:gd fmla="val 49995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433" name="Google Shape;1433;p44"/>
          <p:cNvGrpSpPr/>
          <p:nvPr/>
        </p:nvGrpSpPr>
        <p:grpSpPr>
          <a:xfrm>
            <a:off x="1272722" y="1625181"/>
            <a:ext cx="785813" cy="723613"/>
            <a:chOff x="1087275" y="1394225"/>
            <a:chExt cx="906150" cy="834425"/>
          </a:xfrm>
        </p:grpSpPr>
        <p:sp>
          <p:nvSpPr>
            <p:cNvPr id="1434" name="Google Shape;1434;p44"/>
            <p:cNvSpPr/>
            <p:nvPr/>
          </p:nvSpPr>
          <p:spPr>
            <a:xfrm>
              <a:off x="1495050" y="1394225"/>
              <a:ext cx="91800" cy="918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5" name="Google Shape;1435;p44"/>
            <p:cNvSpPr/>
            <p:nvPr/>
          </p:nvSpPr>
          <p:spPr>
            <a:xfrm>
              <a:off x="1495050" y="2136850"/>
              <a:ext cx="91800" cy="918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6" name="Google Shape;1436;p44"/>
            <p:cNvSpPr/>
            <p:nvPr/>
          </p:nvSpPr>
          <p:spPr>
            <a:xfrm>
              <a:off x="1087275" y="1745250"/>
              <a:ext cx="91800" cy="918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7" name="Google Shape;1437;p44"/>
            <p:cNvSpPr/>
            <p:nvPr/>
          </p:nvSpPr>
          <p:spPr>
            <a:xfrm>
              <a:off x="1901625" y="1745250"/>
              <a:ext cx="91800" cy="918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438" name="Google Shape;1438;p44"/>
          <p:cNvCxnSpPr>
            <a:stCxn id="1426" idx="3"/>
            <a:endCxn id="1429" idx="1"/>
          </p:cNvCxnSpPr>
          <p:nvPr/>
        </p:nvCxnSpPr>
        <p:spPr>
          <a:xfrm>
            <a:off x="5900047" y="1986988"/>
            <a:ext cx="1219200" cy="571500"/>
          </a:xfrm>
          <a:prstGeom prst="bentConnector3">
            <a:avLst>
              <a:gd fmla="val 49995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439" name="Google Shape;1439;p44"/>
          <p:cNvGrpSpPr/>
          <p:nvPr/>
        </p:nvGrpSpPr>
        <p:grpSpPr>
          <a:xfrm>
            <a:off x="7085474" y="2196681"/>
            <a:ext cx="785813" cy="723613"/>
            <a:chOff x="1087275" y="1394225"/>
            <a:chExt cx="906150" cy="834425"/>
          </a:xfrm>
        </p:grpSpPr>
        <p:sp>
          <p:nvSpPr>
            <p:cNvPr id="1440" name="Google Shape;1440;p44"/>
            <p:cNvSpPr/>
            <p:nvPr/>
          </p:nvSpPr>
          <p:spPr>
            <a:xfrm>
              <a:off x="1495050" y="1394225"/>
              <a:ext cx="91800" cy="918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1" name="Google Shape;1441;p44"/>
            <p:cNvSpPr/>
            <p:nvPr/>
          </p:nvSpPr>
          <p:spPr>
            <a:xfrm>
              <a:off x="1495050" y="2136850"/>
              <a:ext cx="91800" cy="918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2" name="Google Shape;1442;p44"/>
            <p:cNvSpPr/>
            <p:nvPr/>
          </p:nvSpPr>
          <p:spPr>
            <a:xfrm>
              <a:off x="1087275" y="1745250"/>
              <a:ext cx="91800" cy="918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3" name="Google Shape;1443;p44"/>
            <p:cNvSpPr/>
            <p:nvPr/>
          </p:nvSpPr>
          <p:spPr>
            <a:xfrm>
              <a:off x="1901625" y="1745250"/>
              <a:ext cx="91800" cy="918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444" name="Google Shape;1444;p44"/>
          <p:cNvCxnSpPr>
            <a:stCxn id="1423" idx="3"/>
            <a:endCxn id="1426" idx="1"/>
          </p:cNvCxnSpPr>
          <p:nvPr/>
        </p:nvCxnSpPr>
        <p:spPr>
          <a:xfrm flipH="1" rot="10800000">
            <a:off x="3962463" y="1986988"/>
            <a:ext cx="1219200" cy="571500"/>
          </a:xfrm>
          <a:prstGeom prst="bentConnector3">
            <a:avLst>
              <a:gd fmla="val 49995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445" name="Google Shape;1445;p44"/>
          <p:cNvGrpSpPr/>
          <p:nvPr/>
        </p:nvGrpSpPr>
        <p:grpSpPr>
          <a:xfrm>
            <a:off x="3210306" y="2196681"/>
            <a:ext cx="785813" cy="723613"/>
            <a:chOff x="1087275" y="1394225"/>
            <a:chExt cx="906150" cy="834425"/>
          </a:xfrm>
        </p:grpSpPr>
        <p:sp>
          <p:nvSpPr>
            <p:cNvPr id="1446" name="Google Shape;1446;p44"/>
            <p:cNvSpPr/>
            <p:nvPr/>
          </p:nvSpPr>
          <p:spPr>
            <a:xfrm>
              <a:off x="1495050" y="1394225"/>
              <a:ext cx="91800" cy="918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7" name="Google Shape;1447;p44"/>
            <p:cNvSpPr/>
            <p:nvPr/>
          </p:nvSpPr>
          <p:spPr>
            <a:xfrm>
              <a:off x="1495050" y="2136850"/>
              <a:ext cx="91800" cy="918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8" name="Google Shape;1448;p44"/>
            <p:cNvSpPr/>
            <p:nvPr/>
          </p:nvSpPr>
          <p:spPr>
            <a:xfrm>
              <a:off x="1087275" y="1745250"/>
              <a:ext cx="91800" cy="918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9" name="Google Shape;1449;p44"/>
            <p:cNvSpPr/>
            <p:nvPr/>
          </p:nvSpPr>
          <p:spPr>
            <a:xfrm>
              <a:off x="1901625" y="1745250"/>
              <a:ext cx="91800" cy="918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50" name="Google Shape;1450;p44"/>
          <p:cNvGrpSpPr/>
          <p:nvPr/>
        </p:nvGrpSpPr>
        <p:grpSpPr>
          <a:xfrm>
            <a:off x="5147890" y="1625181"/>
            <a:ext cx="785813" cy="723613"/>
            <a:chOff x="1087275" y="1394225"/>
            <a:chExt cx="906150" cy="834425"/>
          </a:xfrm>
        </p:grpSpPr>
        <p:sp>
          <p:nvSpPr>
            <p:cNvPr id="1451" name="Google Shape;1451;p44"/>
            <p:cNvSpPr/>
            <p:nvPr/>
          </p:nvSpPr>
          <p:spPr>
            <a:xfrm>
              <a:off x="1495050" y="1394225"/>
              <a:ext cx="91800" cy="918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2" name="Google Shape;1452;p44"/>
            <p:cNvSpPr/>
            <p:nvPr/>
          </p:nvSpPr>
          <p:spPr>
            <a:xfrm>
              <a:off x="1495050" y="2136850"/>
              <a:ext cx="91800" cy="918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3" name="Google Shape;1453;p44"/>
            <p:cNvSpPr/>
            <p:nvPr/>
          </p:nvSpPr>
          <p:spPr>
            <a:xfrm>
              <a:off x="1087275" y="1745250"/>
              <a:ext cx="91800" cy="918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4" name="Google Shape;1454;p44"/>
            <p:cNvSpPr/>
            <p:nvPr/>
          </p:nvSpPr>
          <p:spPr>
            <a:xfrm>
              <a:off x="1901625" y="1745250"/>
              <a:ext cx="91800" cy="918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55" name="Google Shape;1455;p44"/>
          <p:cNvGrpSpPr/>
          <p:nvPr/>
        </p:nvGrpSpPr>
        <p:grpSpPr>
          <a:xfrm>
            <a:off x="799313" y="4197750"/>
            <a:ext cx="739738" cy="499927"/>
            <a:chOff x="799313" y="4197750"/>
            <a:chExt cx="739738" cy="499927"/>
          </a:xfrm>
        </p:grpSpPr>
        <p:grpSp>
          <p:nvGrpSpPr>
            <p:cNvPr id="1456" name="Google Shape;1456;p44"/>
            <p:cNvGrpSpPr/>
            <p:nvPr/>
          </p:nvGrpSpPr>
          <p:grpSpPr>
            <a:xfrm>
              <a:off x="904088" y="4197750"/>
              <a:ext cx="634963" cy="406652"/>
              <a:chOff x="904088" y="4197750"/>
              <a:chExt cx="634963" cy="406652"/>
            </a:xfrm>
          </p:grpSpPr>
          <p:sp>
            <p:nvSpPr>
              <p:cNvPr id="1457" name="Google Shape;1457;p44"/>
              <p:cNvSpPr/>
              <p:nvPr/>
            </p:nvSpPr>
            <p:spPr>
              <a:xfrm>
                <a:off x="904088" y="4197750"/>
                <a:ext cx="634950" cy="59000"/>
              </a:xfrm>
              <a:custGeom>
                <a:rect b="b" l="l" r="r" t="t"/>
                <a:pathLst>
                  <a:path extrusionOk="0" h="2360" w="25398">
                    <a:moveTo>
                      <a:pt x="1" y="0"/>
                    </a:moveTo>
                    <a:lnTo>
                      <a:pt x="1" y="2359"/>
                    </a:lnTo>
                    <a:lnTo>
                      <a:pt x="25398" y="2359"/>
                    </a:lnTo>
                    <a:lnTo>
                      <a:pt x="25398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8" name="Google Shape;1458;p44"/>
              <p:cNvSpPr/>
              <p:nvPr/>
            </p:nvSpPr>
            <p:spPr>
              <a:xfrm>
                <a:off x="1495638" y="4215950"/>
                <a:ext cx="21725" cy="20850"/>
              </a:xfrm>
              <a:custGeom>
                <a:rect b="b" l="l" r="r" t="t"/>
                <a:pathLst>
                  <a:path extrusionOk="0" fill="none" h="834" w="869">
                    <a:moveTo>
                      <a:pt x="1" y="1"/>
                    </a:moveTo>
                    <a:lnTo>
                      <a:pt x="868" y="833"/>
                    </a:ln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9" name="Google Shape;1459;p44"/>
              <p:cNvSpPr/>
              <p:nvPr/>
            </p:nvSpPr>
            <p:spPr>
              <a:xfrm>
                <a:off x="1495638" y="4215950"/>
                <a:ext cx="21725" cy="20850"/>
              </a:xfrm>
              <a:custGeom>
                <a:rect b="b" l="l" r="r" t="t"/>
                <a:pathLst>
                  <a:path extrusionOk="0" fill="none" h="834" w="869">
                    <a:moveTo>
                      <a:pt x="868" y="1"/>
                    </a:moveTo>
                    <a:lnTo>
                      <a:pt x="1" y="833"/>
                    </a:ln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0" name="Google Shape;1460;p44"/>
              <p:cNvSpPr/>
              <p:nvPr/>
            </p:nvSpPr>
            <p:spPr>
              <a:xfrm>
                <a:off x="904100" y="4256750"/>
                <a:ext cx="634950" cy="347652"/>
              </a:xfrm>
              <a:custGeom>
                <a:rect b="b" l="l" r="r" t="t"/>
                <a:pathLst>
                  <a:path extrusionOk="0" h="2360" w="25398">
                    <a:moveTo>
                      <a:pt x="1" y="0"/>
                    </a:moveTo>
                    <a:lnTo>
                      <a:pt x="1" y="2359"/>
                    </a:lnTo>
                    <a:lnTo>
                      <a:pt x="25398" y="2359"/>
                    </a:lnTo>
                    <a:lnTo>
                      <a:pt x="25398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61" name="Google Shape;1461;p44"/>
            <p:cNvGrpSpPr/>
            <p:nvPr/>
          </p:nvGrpSpPr>
          <p:grpSpPr>
            <a:xfrm>
              <a:off x="799313" y="4291025"/>
              <a:ext cx="634963" cy="406652"/>
              <a:chOff x="799313" y="4291025"/>
              <a:chExt cx="634963" cy="406652"/>
            </a:xfrm>
          </p:grpSpPr>
          <p:sp>
            <p:nvSpPr>
              <p:cNvPr id="1462" name="Google Shape;1462;p44"/>
              <p:cNvSpPr/>
              <p:nvPr/>
            </p:nvSpPr>
            <p:spPr>
              <a:xfrm>
                <a:off x="799313" y="4291025"/>
                <a:ext cx="634950" cy="59000"/>
              </a:xfrm>
              <a:custGeom>
                <a:rect b="b" l="l" r="r" t="t"/>
                <a:pathLst>
                  <a:path extrusionOk="0" h="2360" w="25398">
                    <a:moveTo>
                      <a:pt x="1" y="0"/>
                    </a:moveTo>
                    <a:lnTo>
                      <a:pt x="1" y="2359"/>
                    </a:lnTo>
                    <a:lnTo>
                      <a:pt x="25398" y="2359"/>
                    </a:lnTo>
                    <a:lnTo>
                      <a:pt x="25398" y="0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463" name="Google Shape;1463;p44"/>
              <p:cNvGrpSpPr/>
              <p:nvPr/>
            </p:nvGrpSpPr>
            <p:grpSpPr>
              <a:xfrm>
                <a:off x="1390863" y="4309225"/>
                <a:ext cx="21725" cy="20850"/>
                <a:chOff x="1390863" y="4309225"/>
                <a:chExt cx="21725" cy="20850"/>
              </a:xfrm>
            </p:grpSpPr>
            <p:sp>
              <p:nvSpPr>
                <p:cNvPr id="1464" name="Google Shape;1464;p44"/>
                <p:cNvSpPr/>
                <p:nvPr/>
              </p:nvSpPr>
              <p:spPr>
                <a:xfrm>
                  <a:off x="1390863" y="4309225"/>
                  <a:ext cx="21725" cy="20850"/>
                </a:xfrm>
                <a:custGeom>
                  <a:rect b="b" l="l" r="r" t="t"/>
                  <a:pathLst>
                    <a:path extrusionOk="0" fill="none" h="834" w="869">
                      <a:moveTo>
                        <a:pt x="1" y="1"/>
                      </a:moveTo>
                      <a:lnTo>
                        <a:pt x="868" y="833"/>
                      </a:lnTo>
                    </a:path>
                  </a:pathLst>
                </a:custGeom>
                <a:noFill/>
                <a:ln cap="rnd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65" name="Google Shape;1465;p44"/>
                <p:cNvSpPr/>
                <p:nvPr/>
              </p:nvSpPr>
              <p:spPr>
                <a:xfrm>
                  <a:off x="1390863" y="4309225"/>
                  <a:ext cx="21725" cy="20850"/>
                </a:xfrm>
                <a:custGeom>
                  <a:rect b="b" l="l" r="r" t="t"/>
                  <a:pathLst>
                    <a:path extrusionOk="0" fill="none" h="834" w="869">
                      <a:moveTo>
                        <a:pt x="868" y="1"/>
                      </a:moveTo>
                      <a:lnTo>
                        <a:pt x="1" y="833"/>
                      </a:lnTo>
                    </a:path>
                  </a:pathLst>
                </a:custGeom>
                <a:noFill/>
                <a:ln cap="rnd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466" name="Google Shape;1466;p44"/>
              <p:cNvSpPr/>
              <p:nvPr/>
            </p:nvSpPr>
            <p:spPr>
              <a:xfrm>
                <a:off x="799325" y="4350025"/>
                <a:ext cx="634950" cy="347652"/>
              </a:xfrm>
              <a:custGeom>
                <a:rect b="b" l="l" r="r" t="t"/>
                <a:pathLst>
                  <a:path extrusionOk="0" h="2360" w="25398">
                    <a:moveTo>
                      <a:pt x="1" y="0"/>
                    </a:moveTo>
                    <a:lnTo>
                      <a:pt x="1" y="2359"/>
                    </a:lnTo>
                    <a:lnTo>
                      <a:pt x="25398" y="2359"/>
                    </a:lnTo>
                    <a:lnTo>
                      <a:pt x="25398" y="0"/>
                    </a:ln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467" name="Google Shape;1467;p44"/>
          <p:cNvGrpSpPr/>
          <p:nvPr/>
        </p:nvGrpSpPr>
        <p:grpSpPr>
          <a:xfrm>
            <a:off x="7743897" y="444129"/>
            <a:ext cx="605939" cy="733425"/>
            <a:chOff x="7743897" y="444129"/>
            <a:chExt cx="605939" cy="733425"/>
          </a:xfrm>
        </p:grpSpPr>
        <p:grpSp>
          <p:nvGrpSpPr>
            <p:cNvPr id="1468" name="Google Shape;1468;p44"/>
            <p:cNvGrpSpPr/>
            <p:nvPr/>
          </p:nvGrpSpPr>
          <p:grpSpPr>
            <a:xfrm>
              <a:off x="7743897" y="600104"/>
              <a:ext cx="444014" cy="577450"/>
              <a:chOff x="7743897" y="600104"/>
              <a:chExt cx="444014" cy="577450"/>
            </a:xfrm>
          </p:grpSpPr>
          <p:sp>
            <p:nvSpPr>
              <p:cNvPr id="1469" name="Google Shape;1469;p44"/>
              <p:cNvSpPr/>
              <p:nvPr/>
            </p:nvSpPr>
            <p:spPr>
              <a:xfrm>
                <a:off x="7743897" y="600104"/>
                <a:ext cx="444011" cy="577450"/>
              </a:xfrm>
              <a:custGeom>
                <a:rect b="b" l="l" r="r" t="t"/>
                <a:pathLst>
                  <a:path extrusionOk="0" h="17418" w="13393">
                    <a:moveTo>
                      <a:pt x="1" y="0"/>
                    </a:moveTo>
                    <a:lnTo>
                      <a:pt x="1" y="17417"/>
                    </a:lnTo>
                    <a:lnTo>
                      <a:pt x="13393" y="17417"/>
                    </a:lnTo>
                    <a:lnTo>
                      <a:pt x="13393" y="4164"/>
                    </a:lnTo>
                    <a:lnTo>
                      <a:pt x="10062" y="0"/>
                    </a:lnTo>
                    <a:close/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0" name="Google Shape;1470;p44"/>
              <p:cNvSpPr/>
              <p:nvPr/>
            </p:nvSpPr>
            <p:spPr>
              <a:xfrm>
                <a:off x="8077480" y="600104"/>
                <a:ext cx="110431" cy="138047"/>
              </a:xfrm>
              <a:custGeom>
                <a:rect b="b" l="l" r="r" t="t"/>
                <a:pathLst>
                  <a:path extrusionOk="0" h="4164" w="3331">
                    <a:moveTo>
                      <a:pt x="0" y="0"/>
                    </a:moveTo>
                    <a:lnTo>
                      <a:pt x="0" y="4164"/>
                    </a:lnTo>
                    <a:lnTo>
                      <a:pt x="3331" y="416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1471" name="Google Shape;1471;p44"/>
              <p:cNvCxnSpPr/>
              <p:nvPr/>
            </p:nvCxnSpPr>
            <p:spPr>
              <a:xfrm>
                <a:off x="7809313" y="834013"/>
                <a:ext cx="3132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72" name="Google Shape;1472;p44"/>
              <p:cNvCxnSpPr/>
              <p:nvPr/>
            </p:nvCxnSpPr>
            <p:spPr>
              <a:xfrm>
                <a:off x="7809313" y="888838"/>
                <a:ext cx="3132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73" name="Google Shape;1473;p44"/>
              <p:cNvCxnSpPr/>
              <p:nvPr/>
            </p:nvCxnSpPr>
            <p:spPr>
              <a:xfrm>
                <a:off x="7809313" y="941088"/>
                <a:ext cx="3132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1474" name="Google Shape;1474;p44"/>
            <p:cNvGrpSpPr/>
            <p:nvPr/>
          </p:nvGrpSpPr>
          <p:grpSpPr>
            <a:xfrm>
              <a:off x="7824860" y="522117"/>
              <a:ext cx="444014" cy="577450"/>
              <a:chOff x="2255047" y="690567"/>
              <a:chExt cx="444014" cy="577450"/>
            </a:xfrm>
          </p:grpSpPr>
          <p:sp>
            <p:nvSpPr>
              <p:cNvPr id="1475" name="Google Shape;1475;p44"/>
              <p:cNvSpPr/>
              <p:nvPr/>
            </p:nvSpPr>
            <p:spPr>
              <a:xfrm>
                <a:off x="2255047" y="690567"/>
                <a:ext cx="444011" cy="577450"/>
              </a:xfrm>
              <a:custGeom>
                <a:rect b="b" l="l" r="r" t="t"/>
                <a:pathLst>
                  <a:path extrusionOk="0" h="17418" w="13393">
                    <a:moveTo>
                      <a:pt x="1" y="0"/>
                    </a:moveTo>
                    <a:lnTo>
                      <a:pt x="1" y="17417"/>
                    </a:lnTo>
                    <a:lnTo>
                      <a:pt x="13393" y="17417"/>
                    </a:lnTo>
                    <a:lnTo>
                      <a:pt x="13393" y="4164"/>
                    </a:lnTo>
                    <a:lnTo>
                      <a:pt x="10062" y="0"/>
                    </a:lnTo>
                    <a:close/>
                  </a:path>
                </a:pathLst>
              </a:custGeom>
              <a:solidFill>
                <a:schemeClr val="lt1"/>
              </a:solidFill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6" name="Google Shape;1476;p44"/>
              <p:cNvSpPr/>
              <p:nvPr/>
            </p:nvSpPr>
            <p:spPr>
              <a:xfrm>
                <a:off x="2588630" y="690567"/>
                <a:ext cx="110431" cy="138047"/>
              </a:xfrm>
              <a:custGeom>
                <a:rect b="b" l="l" r="r" t="t"/>
                <a:pathLst>
                  <a:path extrusionOk="0" h="4164" w="3331">
                    <a:moveTo>
                      <a:pt x="0" y="0"/>
                    </a:moveTo>
                    <a:lnTo>
                      <a:pt x="0" y="4164"/>
                    </a:lnTo>
                    <a:lnTo>
                      <a:pt x="3331" y="416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1477" name="Google Shape;1477;p44"/>
              <p:cNvCxnSpPr/>
              <p:nvPr/>
            </p:nvCxnSpPr>
            <p:spPr>
              <a:xfrm>
                <a:off x="2320463" y="924475"/>
                <a:ext cx="3132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78" name="Google Shape;1478;p44"/>
              <p:cNvCxnSpPr/>
              <p:nvPr/>
            </p:nvCxnSpPr>
            <p:spPr>
              <a:xfrm>
                <a:off x="2320463" y="979300"/>
                <a:ext cx="3132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79" name="Google Shape;1479;p44"/>
              <p:cNvCxnSpPr/>
              <p:nvPr/>
            </p:nvCxnSpPr>
            <p:spPr>
              <a:xfrm>
                <a:off x="2320463" y="1031550"/>
                <a:ext cx="3132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1480" name="Google Shape;1480;p44"/>
            <p:cNvGrpSpPr/>
            <p:nvPr/>
          </p:nvGrpSpPr>
          <p:grpSpPr>
            <a:xfrm>
              <a:off x="7905822" y="444129"/>
              <a:ext cx="444014" cy="577450"/>
              <a:chOff x="2255047" y="690567"/>
              <a:chExt cx="444014" cy="577450"/>
            </a:xfrm>
          </p:grpSpPr>
          <p:sp>
            <p:nvSpPr>
              <p:cNvPr id="1481" name="Google Shape;1481;p44"/>
              <p:cNvSpPr/>
              <p:nvPr/>
            </p:nvSpPr>
            <p:spPr>
              <a:xfrm>
                <a:off x="2255047" y="690567"/>
                <a:ext cx="444011" cy="577450"/>
              </a:xfrm>
              <a:custGeom>
                <a:rect b="b" l="l" r="r" t="t"/>
                <a:pathLst>
                  <a:path extrusionOk="0" h="17418" w="13393">
                    <a:moveTo>
                      <a:pt x="1" y="0"/>
                    </a:moveTo>
                    <a:lnTo>
                      <a:pt x="1" y="17417"/>
                    </a:lnTo>
                    <a:lnTo>
                      <a:pt x="13393" y="17417"/>
                    </a:lnTo>
                    <a:lnTo>
                      <a:pt x="13393" y="4164"/>
                    </a:lnTo>
                    <a:lnTo>
                      <a:pt x="10062" y="0"/>
                    </a:lnTo>
                    <a:close/>
                  </a:path>
                </a:pathLst>
              </a:custGeom>
              <a:solidFill>
                <a:schemeClr val="lt1"/>
              </a:solidFill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2" name="Google Shape;1482;p44"/>
              <p:cNvSpPr/>
              <p:nvPr/>
            </p:nvSpPr>
            <p:spPr>
              <a:xfrm>
                <a:off x="2588630" y="690567"/>
                <a:ext cx="110431" cy="138047"/>
              </a:xfrm>
              <a:custGeom>
                <a:rect b="b" l="l" r="r" t="t"/>
                <a:pathLst>
                  <a:path extrusionOk="0" h="4164" w="3331">
                    <a:moveTo>
                      <a:pt x="0" y="0"/>
                    </a:moveTo>
                    <a:lnTo>
                      <a:pt x="0" y="4164"/>
                    </a:lnTo>
                    <a:lnTo>
                      <a:pt x="3331" y="416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1483" name="Google Shape;1483;p44"/>
              <p:cNvCxnSpPr/>
              <p:nvPr/>
            </p:nvCxnSpPr>
            <p:spPr>
              <a:xfrm>
                <a:off x="2320463" y="924475"/>
                <a:ext cx="3132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84" name="Google Shape;1484;p44"/>
              <p:cNvCxnSpPr/>
              <p:nvPr/>
            </p:nvCxnSpPr>
            <p:spPr>
              <a:xfrm>
                <a:off x="2320463" y="979300"/>
                <a:ext cx="3132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85" name="Google Shape;1485;p44"/>
              <p:cNvCxnSpPr/>
              <p:nvPr/>
            </p:nvCxnSpPr>
            <p:spPr>
              <a:xfrm>
                <a:off x="2320463" y="1031550"/>
                <a:ext cx="3132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sp>
        <p:nvSpPr>
          <p:cNvPr id="1486" name="Google Shape;1486;p44"/>
          <p:cNvSpPr/>
          <p:nvPr/>
        </p:nvSpPr>
        <p:spPr>
          <a:xfrm>
            <a:off x="886025" y="-259239"/>
            <a:ext cx="8403" cy="1082062"/>
          </a:xfrm>
          <a:custGeom>
            <a:rect b="b" l="l" r="r" t="t"/>
            <a:pathLst>
              <a:path extrusionOk="0" h="11461" w="89">
                <a:moveTo>
                  <a:pt x="0" y="0"/>
                </a:moveTo>
                <a:lnTo>
                  <a:pt x="0" y="11460"/>
                </a:lnTo>
                <a:lnTo>
                  <a:pt x="88" y="11460"/>
                </a:lnTo>
                <a:lnTo>
                  <a:pt x="8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7" name="Google Shape;1487;p44"/>
          <p:cNvSpPr/>
          <p:nvPr/>
        </p:nvSpPr>
        <p:spPr>
          <a:xfrm>
            <a:off x="886025" y="-259239"/>
            <a:ext cx="8403" cy="1082062"/>
          </a:xfrm>
          <a:custGeom>
            <a:rect b="b" l="l" r="r" t="t"/>
            <a:pathLst>
              <a:path extrusionOk="0" fill="none" h="11461" w="89">
                <a:moveTo>
                  <a:pt x="0" y="0"/>
                </a:moveTo>
                <a:lnTo>
                  <a:pt x="0" y="11460"/>
                </a:lnTo>
                <a:lnTo>
                  <a:pt x="88" y="11460"/>
                </a:lnTo>
                <a:lnTo>
                  <a:pt x="88" y="0"/>
                </a:lnTo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88" name="Google Shape;1488;p44"/>
          <p:cNvGrpSpPr/>
          <p:nvPr/>
        </p:nvGrpSpPr>
        <p:grpSpPr>
          <a:xfrm>
            <a:off x="712081" y="-263393"/>
            <a:ext cx="1251757" cy="1152236"/>
            <a:chOff x="712081" y="-263393"/>
            <a:chExt cx="1251757" cy="1152236"/>
          </a:xfrm>
        </p:grpSpPr>
        <p:grpSp>
          <p:nvGrpSpPr>
            <p:cNvPr id="1489" name="Google Shape;1489;p44"/>
            <p:cNvGrpSpPr/>
            <p:nvPr/>
          </p:nvGrpSpPr>
          <p:grpSpPr>
            <a:xfrm>
              <a:off x="886025" y="-263393"/>
              <a:ext cx="1077813" cy="1086216"/>
              <a:chOff x="886025" y="-263393"/>
              <a:chExt cx="1077813" cy="1086216"/>
            </a:xfrm>
          </p:grpSpPr>
          <p:sp>
            <p:nvSpPr>
              <p:cNvPr id="1490" name="Google Shape;1490;p44"/>
              <p:cNvSpPr/>
              <p:nvPr/>
            </p:nvSpPr>
            <p:spPr>
              <a:xfrm>
                <a:off x="886025" y="-263393"/>
                <a:ext cx="1077813" cy="1082062"/>
              </a:xfrm>
              <a:custGeom>
                <a:rect b="b" l="l" r="r" t="t"/>
                <a:pathLst>
                  <a:path extrusionOk="0" h="11461" w="11416">
                    <a:moveTo>
                      <a:pt x="11328" y="88"/>
                    </a:moveTo>
                    <a:lnTo>
                      <a:pt x="11328" y="11372"/>
                    </a:lnTo>
                    <a:lnTo>
                      <a:pt x="88" y="11372"/>
                    </a:lnTo>
                    <a:lnTo>
                      <a:pt x="88" y="88"/>
                    </a:lnTo>
                    <a:close/>
                    <a:moveTo>
                      <a:pt x="0" y="0"/>
                    </a:moveTo>
                    <a:lnTo>
                      <a:pt x="0" y="11460"/>
                    </a:lnTo>
                    <a:lnTo>
                      <a:pt x="11416" y="11460"/>
                    </a:lnTo>
                    <a:lnTo>
                      <a:pt x="11416" y="11416"/>
                    </a:lnTo>
                    <a:lnTo>
                      <a:pt x="1141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1" name="Google Shape;1491;p44"/>
              <p:cNvSpPr/>
              <p:nvPr/>
            </p:nvSpPr>
            <p:spPr>
              <a:xfrm>
                <a:off x="1152363" y="-259239"/>
                <a:ext cx="8403" cy="1082062"/>
              </a:xfrm>
              <a:custGeom>
                <a:rect b="b" l="l" r="r" t="t"/>
                <a:pathLst>
                  <a:path extrusionOk="0" h="11461" w="89">
                    <a:moveTo>
                      <a:pt x="0" y="0"/>
                    </a:moveTo>
                    <a:lnTo>
                      <a:pt x="0" y="11460"/>
                    </a:lnTo>
                    <a:lnTo>
                      <a:pt x="88" y="11460"/>
                    </a:lnTo>
                    <a:lnTo>
                      <a:pt x="8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2" name="Google Shape;1492;p44"/>
              <p:cNvSpPr/>
              <p:nvPr/>
            </p:nvSpPr>
            <p:spPr>
              <a:xfrm>
                <a:off x="1152363" y="-259239"/>
                <a:ext cx="8403" cy="1082062"/>
              </a:xfrm>
              <a:custGeom>
                <a:rect b="b" l="l" r="r" t="t"/>
                <a:pathLst>
                  <a:path extrusionOk="0" fill="none" h="11461" w="89">
                    <a:moveTo>
                      <a:pt x="0" y="0"/>
                    </a:moveTo>
                    <a:lnTo>
                      <a:pt x="0" y="11460"/>
                    </a:lnTo>
                    <a:lnTo>
                      <a:pt x="88" y="11460"/>
                    </a:lnTo>
                    <a:lnTo>
                      <a:pt x="88" y="0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3" name="Google Shape;1493;p44"/>
              <p:cNvSpPr/>
              <p:nvPr/>
            </p:nvSpPr>
            <p:spPr>
              <a:xfrm>
                <a:off x="1422855" y="-259239"/>
                <a:ext cx="8403" cy="1082062"/>
              </a:xfrm>
              <a:custGeom>
                <a:rect b="b" l="l" r="r" t="t"/>
                <a:pathLst>
                  <a:path extrusionOk="0" h="11461" w="89">
                    <a:moveTo>
                      <a:pt x="0" y="0"/>
                    </a:moveTo>
                    <a:lnTo>
                      <a:pt x="0" y="11460"/>
                    </a:lnTo>
                    <a:lnTo>
                      <a:pt x="88" y="11460"/>
                    </a:lnTo>
                    <a:lnTo>
                      <a:pt x="8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4" name="Google Shape;1494;p44"/>
              <p:cNvSpPr/>
              <p:nvPr/>
            </p:nvSpPr>
            <p:spPr>
              <a:xfrm>
                <a:off x="1422855" y="-259239"/>
                <a:ext cx="8403" cy="1082062"/>
              </a:xfrm>
              <a:custGeom>
                <a:rect b="b" l="l" r="r" t="t"/>
                <a:pathLst>
                  <a:path extrusionOk="0" fill="none" h="11461" w="89">
                    <a:moveTo>
                      <a:pt x="0" y="0"/>
                    </a:moveTo>
                    <a:lnTo>
                      <a:pt x="0" y="11460"/>
                    </a:lnTo>
                    <a:lnTo>
                      <a:pt x="88" y="11460"/>
                    </a:lnTo>
                    <a:lnTo>
                      <a:pt x="88" y="0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5" name="Google Shape;1495;p44"/>
              <p:cNvSpPr/>
              <p:nvPr/>
            </p:nvSpPr>
            <p:spPr>
              <a:xfrm>
                <a:off x="1689098" y="-259239"/>
                <a:ext cx="8497" cy="1082062"/>
              </a:xfrm>
              <a:custGeom>
                <a:rect b="b" l="l" r="r" t="t"/>
                <a:pathLst>
                  <a:path extrusionOk="0" h="11461" w="90">
                    <a:moveTo>
                      <a:pt x="1" y="0"/>
                    </a:moveTo>
                    <a:lnTo>
                      <a:pt x="1" y="11460"/>
                    </a:lnTo>
                    <a:lnTo>
                      <a:pt x="89" y="11460"/>
                    </a:lnTo>
                    <a:lnTo>
                      <a:pt x="8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6" name="Google Shape;1496;p44"/>
              <p:cNvSpPr/>
              <p:nvPr/>
            </p:nvSpPr>
            <p:spPr>
              <a:xfrm>
                <a:off x="1689098" y="-259239"/>
                <a:ext cx="8497" cy="1082062"/>
              </a:xfrm>
              <a:custGeom>
                <a:rect b="b" l="l" r="r" t="t"/>
                <a:pathLst>
                  <a:path extrusionOk="0" fill="none" h="11461" w="90">
                    <a:moveTo>
                      <a:pt x="1" y="0"/>
                    </a:moveTo>
                    <a:lnTo>
                      <a:pt x="1" y="11460"/>
                    </a:lnTo>
                    <a:lnTo>
                      <a:pt x="89" y="11460"/>
                    </a:lnTo>
                    <a:lnTo>
                      <a:pt x="89" y="0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7" name="Google Shape;1497;p44"/>
              <p:cNvSpPr/>
              <p:nvPr/>
            </p:nvSpPr>
            <p:spPr>
              <a:xfrm>
                <a:off x="1955436" y="-259239"/>
                <a:ext cx="8403" cy="1082062"/>
              </a:xfrm>
              <a:custGeom>
                <a:rect b="b" l="l" r="r" t="t"/>
                <a:pathLst>
                  <a:path extrusionOk="0" h="11461" w="89">
                    <a:moveTo>
                      <a:pt x="1" y="0"/>
                    </a:moveTo>
                    <a:lnTo>
                      <a:pt x="1" y="11460"/>
                    </a:lnTo>
                    <a:lnTo>
                      <a:pt x="89" y="11460"/>
                    </a:lnTo>
                    <a:lnTo>
                      <a:pt x="8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8" name="Google Shape;1498;p44"/>
              <p:cNvSpPr/>
              <p:nvPr/>
            </p:nvSpPr>
            <p:spPr>
              <a:xfrm>
                <a:off x="1955436" y="-259239"/>
                <a:ext cx="8403" cy="1082062"/>
              </a:xfrm>
              <a:custGeom>
                <a:rect b="b" l="l" r="r" t="t"/>
                <a:pathLst>
                  <a:path extrusionOk="0" fill="none" h="11461" w="89">
                    <a:moveTo>
                      <a:pt x="1" y="0"/>
                    </a:moveTo>
                    <a:lnTo>
                      <a:pt x="1" y="11460"/>
                    </a:lnTo>
                    <a:lnTo>
                      <a:pt x="89" y="11460"/>
                    </a:lnTo>
                    <a:lnTo>
                      <a:pt x="89" y="0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9" name="Google Shape;1499;p44"/>
              <p:cNvSpPr/>
              <p:nvPr/>
            </p:nvSpPr>
            <p:spPr>
              <a:xfrm>
                <a:off x="894334" y="2945"/>
                <a:ext cx="1057042" cy="8403"/>
              </a:xfrm>
              <a:custGeom>
                <a:rect b="b" l="l" r="r" t="t"/>
                <a:pathLst>
                  <a:path extrusionOk="0" h="89" w="11196">
                    <a:moveTo>
                      <a:pt x="0" y="0"/>
                    </a:moveTo>
                    <a:lnTo>
                      <a:pt x="0" y="88"/>
                    </a:lnTo>
                    <a:lnTo>
                      <a:pt x="11196" y="88"/>
                    </a:lnTo>
                    <a:lnTo>
                      <a:pt x="1119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0" name="Google Shape;1500;p44"/>
              <p:cNvSpPr/>
              <p:nvPr/>
            </p:nvSpPr>
            <p:spPr>
              <a:xfrm>
                <a:off x="894334" y="2945"/>
                <a:ext cx="1057042" cy="8403"/>
              </a:xfrm>
              <a:custGeom>
                <a:rect b="b" l="l" r="r" t="t"/>
                <a:pathLst>
                  <a:path extrusionOk="0" fill="none" h="89" w="11196">
                    <a:moveTo>
                      <a:pt x="11196" y="0"/>
                    </a:moveTo>
                    <a:lnTo>
                      <a:pt x="0" y="0"/>
                    </a:lnTo>
                    <a:lnTo>
                      <a:pt x="0" y="88"/>
                    </a:lnTo>
                    <a:lnTo>
                      <a:pt x="11196" y="88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1" name="Google Shape;1501;p44"/>
              <p:cNvSpPr/>
              <p:nvPr/>
            </p:nvSpPr>
            <p:spPr>
              <a:xfrm>
                <a:off x="894334" y="539774"/>
                <a:ext cx="1057042" cy="8403"/>
              </a:xfrm>
              <a:custGeom>
                <a:rect b="b" l="l" r="r" t="t"/>
                <a:pathLst>
                  <a:path extrusionOk="0" h="89" w="11196">
                    <a:moveTo>
                      <a:pt x="0" y="0"/>
                    </a:moveTo>
                    <a:lnTo>
                      <a:pt x="0" y="88"/>
                    </a:lnTo>
                    <a:lnTo>
                      <a:pt x="11196" y="88"/>
                    </a:lnTo>
                    <a:lnTo>
                      <a:pt x="1119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2" name="Google Shape;1502;p44"/>
              <p:cNvSpPr/>
              <p:nvPr/>
            </p:nvSpPr>
            <p:spPr>
              <a:xfrm>
                <a:off x="894334" y="539774"/>
                <a:ext cx="1057042" cy="8403"/>
              </a:xfrm>
              <a:custGeom>
                <a:rect b="b" l="l" r="r" t="t"/>
                <a:pathLst>
                  <a:path extrusionOk="0" fill="none" h="89" w="11196">
                    <a:moveTo>
                      <a:pt x="11196" y="0"/>
                    </a:moveTo>
                    <a:lnTo>
                      <a:pt x="0" y="0"/>
                    </a:lnTo>
                    <a:lnTo>
                      <a:pt x="0" y="88"/>
                    </a:lnTo>
                    <a:lnTo>
                      <a:pt x="11196" y="88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03" name="Google Shape;1503;p44"/>
            <p:cNvGrpSpPr/>
            <p:nvPr/>
          </p:nvGrpSpPr>
          <p:grpSpPr>
            <a:xfrm>
              <a:off x="712081" y="732818"/>
              <a:ext cx="975170" cy="156026"/>
              <a:chOff x="904106" y="2005018"/>
              <a:chExt cx="975170" cy="156026"/>
            </a:xfrm>
          </p:grpSpPr>
          <p:sp>
            <p:nvSpPr>
              <p:cNvPr id="1504" name="Google Shape;1504;p44"/>
              <p:cNvSpPr/>
              <p:nvPr/>
            </p:nvSpPr>
            <p:spPr>
              <a:xfrm>
                <a:off x="904106" y="2005018"/>
                <a:ext cx="975170" cy="156026"/>
              </a:xfrm>
              <a:custGeom>
                <a:rect b="b" l="l" r="r" t="t"/>
                <a:pathLst>
                  <a:path extrusionOk="0" h="4893" w="45590">
                    <a:moveTo>
                      <a:pt x="0" y="1"/>
                    </a:moveTo>
                    <a:lnTo>
                      <a:pt x="0" y="4893"/>
                    </a:lnTo>
                    <a:lnTo>
                      <a:pt x="45590" y="4893"/>
                    </a:lnTo>
                    <a:lnTo>
                      <a:pt x="45590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5" name="Google Shape;1505;p44"/>
              <p:cNvSpPr/>
              <p:nvPr/>
            </p:nvSpPr>
            <p:spPr>
              <a:xfrm>
                <a:off x="939511" y="2031577"/>
                <a:ext cx="47619" cy="107390"/>
              </a:xfrm>
              <a:custGeom>
                <a:rect b="b" l="l" r="r" t="t"/>
                <a:pathLst>
                  <a:path extrusionOk="0" h="3367" w="1493">
                    <a:moveTo>
                      <a:pt x="1" y="1"/>
                    </a:moveTo>
                    <a:lnTo>
                      <a:pt x="1" y="3366"/>
                    </a:lnTo>
                    <a:lnTo>
                      <a:pt x="1493" y="3366"/>
                    </a:lnTo>
                    <a:lnTo>
                      <a:pt x="149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6" name="Google Shape;1506;p44"/>
              <p:cNvSpPr/>
              <p:nvPr/>
            </p:nvSpPr>
            <p:spPr>
              <a:xfrm>
                <a:off x="1010350" y="2031577"/>
                <a:ext cx="48704" cy="107390"/>
              </a:xfrm>
              <a:custGeom>
                <a:rect b="b" l="l" r="r" t="t"/>
                <a:pathLst>
                  <a:path extrusionOk="0" h="3367" w="1527">
                    <a:moveTo>
                      <a:pt x="0" y="1"/>
                    </a:moveTo>
                    <a:lnTo>
                      <a:pt x="0" y="3366"/>
                    </a:lnTo>
                    <a:lnTo>
                      <a:pt x="1527" y="3366"/>
                    </a:lnTo>
                    <a:lnTo>
                      <a:pt x="152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7" name="Google Shape;1507;p44"/>
              <p:cNvSpPr/>
              <p:nvPr/>
            </p:nvSpPr>
            <p:spPr>
              <a:xfrm>
                <a:off x="1087791" y="2031577"/>
                <a:ext cx="47619" cy="107390"/>
              </a:xfrm>
              <a:custGeom>
                <a:rect b="b" l="l" r="r" t="t"/>
                <a:pathLst>
                  <a:path extrusionOk="0" h="3367" w="1493">
                    <a:moveTo>
                      <a:pt x="1" y="1"/>
                    </a:moveTo>
                    <a:lnTo>
                      <a:pt x="1" y="3366"/>
                    </a:lnTo>
                    <a:lnTo>
                      <a:pt x="1493" y="3366"/>
                    </a:lnTo>
                    <a:lnTo>
                      <a:pt x="149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8" name="Google Shape;1508;p44"/>
              <p:cNvSpPr/>
              <p:nvPr/>
            </p:nvSpPr>
            <p:spPr>
              <a:xfrm>
                <a:off x="1158630" y="2031577"/>
                <a:ext cx="48704" cy="107390"/>
              </a:xfrm>
              <a:custGeom>
                <a:rect b="b" l="l" r="r" t="t"/>
                <a:pathLst>
                  <a:path extrusionOk="0" h="3367" w="1527">
                    <a:moveTo>
                      <a:pt x="0" y="1"/>
                    </a:moveTo>
                    <a:lnTo>
                      <a:pt x="0" y="3366"/>
                    </a:lnTo>
                    <a:lnTo>
                      <a:pt x="1527" y="3366"/>
                    </a:lnTo>
                    <a:lnTo>
                      <a:pt x="152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9" name="Google Shape;1509;p44"/>
              <p:cNvSpPr/>
              <p:nvPr/>
            </p:nvSpPr>
            <p:spPr>
              <a:xfrm>
                <a:off x="1232754" y="2031577"/>
                <a:ext cx="48736" cy="107390"/>
              </a:xfrm>
              <a:custGeom>
                <a:rect b="b" l="l" r="r" t="t"/>
                <a:pathLst>
                  <a:path extrusionOk="0" h="3367" w="1528">
                    <a:moveTo>
                      <a:pt x="1" y="1"/>
                    </a:moveTo>
                    <a:lnTo>
                      <a:pt x="1" y="3366"/>
                    </a:lnTo>
                    <a:lnTo>
                      <a:pt x="1527" y="3366"/>
                    </a:lnTo>
                    <a:lnTo>
                      <a:pt x="152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510" name="Google Shape;1510;p44"/>
          <p:cNvSpPr txBox="1"/>
          <p:nvPr>
            <p:ph idx="1" type="subTitle"/>
          </p:nvPr>
        </p:nvSpPr>
        <p:spPr>
          <a:xfrm rot="5400000">
            <a:off x="-676375" y="1436825"/>
            <a:ext cx="2123100" cy="20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Discrete Math CS 131</a:t>
            </a:r>
            <a:endParaRPr/>
          </a:p>
        </p:txBody>
      </p:sp>
      <p:sp>
        <p:nvSpPr>
          <p:cNvPr id="1511" name="Google Shape;1511;p44"/>
          <p:cNvSpPr txBox="1"/>
          <p:nvPr>
            <p:ph idx="2" type="subTitle"/>
          </p:nvPr>
        </p:nvSpPr>
        <p:spPr>
          <a:xfrm rot="5400000">
            <a:off x="-559825" y="3621325"/>
            <a:ext cx="1890000" cy="20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Tatiana Lucero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5" name="Shape 1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6" name="Google Shape;1516;p45"/>
          <p:cNvSpPr txBox="1"/>
          <p:nvPr>
            <p:ph type="title"/>
          </p:nvPr>
        </p:nvSpPr>
        <p:spPr>
          <a:xfrm>
            <a:off x="-489300" y="1840450"/>
            <a:ext cx="10122600" cy="151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0"/>
              <a:t>BREADTH FIRST SEARCH</a:t>
            </a:r>
            <a:endParaRPr sz="7000"/>
          </a:p>
        </p:txBody>
      </p:sp>
      <p:sp>
        <p:nvSpPr>
          <p:cNvPr id="1517" name="Google Shape;1517;p45"/>
          <p:cNvSpPr txBox="1"/>
          <p:nvPr>
            <p:ph idx="1" type="subTitle"/>
          </p:nvPr>
        </p:nvSpPr>
        <p:spPr>
          <a:xfrm>
            <a:off x="1927650" y="3409500"/>
            <a:ext cx="52887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 </a:t>
            </a:r>
            <a:r>
              <a:rPr lang="en" sz="1800"/>
              <a:t>review</a:t>
            </a:r>
            <a:r>
              <a:rPr lang="en" sz="1800"/>
              <a:t> for those unfamiliar with the </a:t>
            </a:r>
            <a:r>
              <a:rPr lang="en" sz="1800"/>
              <a:t>algorithm</a:t>
            </a:r>
            <a:endParaRPr sz="1800"/>
          </a:p>
        </p:txBody>
      </p:sp>
      <p:sp>
        <p:nvSpPr>
          <p:cNvPr id="1518" name="Google Shape;1518;p45"/>
          <p:cNvSpPr txBox="1"/>
          <p:nvPr>
            <p:ph idx="2" type="subTitle"/>
          </p:nvPr>
        </p:nvSpPr>
        <p:spPr>
          <a:xfrm rot="5400000">
            <a:off x="-676375" y="1436825"/>
            <a:ext cx="2123100" cy="20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Discrete Math CS 131</a:t>
            </a:r>
            <a:endParaRPr/>
          </a:p>
        </p:txBody>
      </p:sp>
      <p:sp>
        <p:nvSpPr>
          <p:cNvPr id="1519" name="Google Shape;1519;p45"/>
          <p:cNvSpPr txBox="1"/>
          <p:nvPr>
            <p:ph idx="3" type="subTitle"/>
          </p:nvPr>
        </p:nvSpPr>
        <p:spPr>
          <a:xfrm rot="5400000">
            <a:off x="-559825" y="3621325"/>
            <a:ext cx="1890000" cy="20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Tatiana Lucero</a:t>
            </a:r>
            <a:endParaRPr/>
          </a:p>
        </p:txBody>
      </p:sp>
      <p:sp>
        <p:nvSpPr>
          <p:cNvPr id="1520" name="Google Shape;1520;p45"/>
          <p:cNvSpPr/>
          <p:nvPr/>
        </p:nvSpPr>
        <p:spPr>
          <a:xfrm>
            <a:off x="6389170" y="2307909"/>
            <a:ext cx="266296" cy="263844"/>
          </a:xfrm>
          <a:custGeom>
            <a:rect b="b" l="l" r="r" t="t"/>
            <a:pathLst>
              <a:path extrusionOk="0" fill="none" h="3644" w="3678">
                <a:moveTo>
                  <a:pt x="3157" y="0"/>
                </a:moveTo>
                <a:lnTo>
                  <a:pt x="1839" y="1319"/>
                </a:lnTo>
                <a:lnTo>
                  <a:pt x="486" y="0"/>
                </a:lnTo>
                <a:lnTo>
                  <a:pt x="0" y="486"/>
                </a:lnTo>
                <a:lnTo>
                  <a:pt x="1319" y="1805"/>
                </a:lnTo>
                <a:lnTo>
                  <a:pt x="0" y="3158"/>
                </a:lnTo>
                <a:lnTo>
                  <a:pt x="486" y="3643"/>
                </a:lnTo>
                <a:lnTo>
                  <a:pt x="1839" y="2325"/>
                </a:lnTo>
                <a:lnTo>
                  <a:pt x="3157" y="3643"/>
                </a:lnTo>
                <a:lnTo>
                  <a:pt x="3678" y="3158"/>
                </a:lnTo>
                <a:lnTo>
                  <a:pt x="2325" y="1805"/>
                </a:lnTo>
                <a:lnTo>
                  <a:pt x="3678" y="486"/>
                </a:lnTo>
                <a:lnTo>
                  <a:pt x="3157" y="0"/>
                </a:lnTo>
                <a:lnTo>
                  <a:pt x="3157" y="0"/>
                </a:lnTo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1" name="Google Shape;1521;p45"/>
          <p:cNvSpPr/>
          <p:nvPr/>
        </p:nvSpPr>
        <p:spPr>
          <a:xfrm>
            <a:off x="709145" y="4372534"/>
            <a:ext cx="266296" cy="263844"/>
          </a:xfrm>
          <a:custGeom>
            <a:rect b="b" l="l" r="r" t="t"/>
            <a:pathLst>
              <a:path extrusionOk="0" fill="none" h="3644" w="3678">
                <a:moveTo>
                  <a:pt x="3157" y="0"/>
                </a:moveTo>
                <a:lnTo>
                  <a:pt x="1839" y="1319"/>
                </a:lnTo>
                <a:lnTo>
                  <a:pt x="486" y="0"/>
                </a:lnTo>
                <a:lnTo>
                  <a:pt x="0" y="486"/>
                </a:lnTo>
                <a:lnTo>
                  <a:pt x="1319" y="1805"/>
                </a:lnTo>
                <a:lnTo>
                  <a:pt x="0" y="3158"/>
                </a:lnTo>
                <a:lnTo>
                  <a:pt x="486" y="3643"/>
                </a:lnTo>
                <a:lnTo>
                  <a:pt x="1839" y="2325"/>
                </a:lnTo>
                <a:lnTo>
                  <a:pt x="3157" y="3643"/>
                </a:lnTo>
                <a:lnTo>
                  <a:pt x="3678" y="3158"/>
                </a:lnTo>
                <a:lnTo>
                  <a:pt x="2325" y="1805"/>
                </a:lnTo>
                <a:lnTo>
                  <a:pt x="3678" y="486"/>
                </a:lnTo>
                <a:lnTo>
                  <a:pt x="3157" y="0"/>
                </a:lnTo>
                <a:lnTo>
                  <a:pt x="3157" y="0"/>
                </a:lnTo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2" name="Google Shape;1522;p45"/>
          <p:cNvSpPr txBox="1"/>
          <p:nvPr>
            <p:ph idx="4294967295" type="subTitle"/>
          </p:nvPr>
        </p:nvSpPr>
        <p:spPr>
          <a:xfrm>
            <a:off x="1067875" y="4206425"/>
            <a:ext cx="3636900" cy="82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node and vertex will be used practically </a:t>
            </a:r>
            <a:r>
              <a:rPr lang="en" sz="1400"/>
              <a:t>interchangeably</a:t>
            </a:r>
            <a:endParaRPr sz="14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6" name="Shape 1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7" name="Google Shape;1527;p46"/>
          <p:cNvGrpSpPr/>
          <p:nvPr/>
        </p:nvGrpSpPr>
        <p:grpSpPr>
          <a:xfrm>
            <a:off x="243062" y="1910161"/>
            <a:ext cx="4063111" cy="3041208"/>
            <a:chOff x="5175687" y="2978147"/>
            <a:chExt cx="2421978" cy="1585945"/>
          </a:xfrm>
        </p:grpSpPr>
        <p:grpSp>
          <p:nvGrpSpPr>
            <p:cNvPr id="1528" name="Google Shape;1528;p46"/>
            <p:cNvGrpSpPr/>
            <p:nvPr/>
          </p:nvGrpSpPr>
          <p:grpSpPr>
            <a:xfrm>
              <a:off x="5175687" y="3069691"/>
              <a:ext cx="2328270" cy="1494400"/>
              <a:chOff x="1164262" y="1441666"/>
              <a:chExt cx="2328270" cy="1494400"/>
            </a:xfrm>
          </p:grpSpPr>
          <p:sp>
            <p:nvSpPr>
              <p:cNvPr id="1529" name="Google Shape;1529;p46"/>
              <p:cNvSpPr/>
              <p:nvPr/>
            </p:nvSpPr>
            <p:spPr>
              <a:xfrm>
                <a:off x="1164262" y="1441666"/>
                <a:ext cx="2328235" cy="183095"/>
              </a:xfrm>
              <a:custGeom>
                <a:rect b="b" l="l" r="r" t="t"/>
                <a:pathLst>
                  <a:path extrusionOk="0" h="2360" w="25398">
                    <a:moveTo>
                      <a:pt x="1" y="0"/>
                    </a:moveTo>
                    <a:lnTo>
                      <a:pt x="1" y="2359"/>
                    </a:lnTo>
                    <a:lnTo>
                      <a:pt x="25398" y="2359"/>
                    </a:lnTo>
                    <a:lnTo>
                      <a:pt x="25398" y="0"/>
                    </a:ln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530" name="Google Shape;1530;p46"/>
              <p:cNvGrpSpPr/>
              <p:nvPr/>
            </p:nvGrpSpPr>
            <p:grpSpPr>
              <a:xfrm>
                <a:off x="3357807" y="1498140"/>
                <a:ext cx="67419" cy="64703"/>
                <a:chOff x="4257698" y="3058738"/>
                <a:chExt cx="71049" cy="68188"/>
              </a:xfrm>
            </p:grpSpPr>
            <p:sp>
              <p:nvSpPr>
                <p:cNvPr id="1531" name="Google Shape;1531;p46"/>
                <p:cNvSpPr/>
                <p:nvPr/>
              </p:nvSpPr>
              <p:spPr>
                <a:xfrm>
                  <a:off x="4257698" y="3058738"/>
                  <a:ext cx="71049" cy="68188"/>
                </a:xfrm>
                <a:custGeom>
                  <a:rect b="b" l="l" r="r" t="t"/>
                  <a:pathLst>
                    <a:path extrusionOk="0" fill="none" h="834" w="869">
                      <a:moveTo>
                        <a:pt x="1" y="1"/>
                      </a:moveTo>
                      <a:lnTo>
                        <a:pt x="868" y="833"/>
                      </a:lnTo>
                    </a:path>
                  </a:pathLst>
                </a:custGeom>
                <a:solidFill>
                  <a:schemeClr val="lt1"/>
                </a:solidFill>
                <a:ln cap="rnd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32" name="Google Shape;1532;p46"/>
                <p:cNvSpPr/>
                <p:nvPr/>
              </p:nvSpPr>
              <p:spPr>
                <a:xfrm>
                  <a:off x="4257698" y="3058738"/>
                  <a:ext cx="71049" cy="68188"/>
                </a:xfrm>
                <a:custGeom>
                  <a:rect b="b" l="l" r="r" t="t"/>
                  <a:pathLst>
                    <a:path extrusionOk="0" fill="none" h="834" w="869">
                      <a:moveTo>
                        <a:pt x="868" y="1"/>
                      </a:moveTo>
                      <a:lnTo>
                        <a:pt x="1" y="833"/>
                      </a:lnTo>
                    </a:path>
                  </a:pathLst>
                </a:custGeom>
                <a:solidFill>
                  <a:schemeClr val="lt1"/>
                </a:solidFill>
                <a:ln cap="rnd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533" name="Google Shape;1533;p46"/>
              <p:cNvSpPr/>
              <p:nvPr/>
            </p:nvSpPr>
            <p:spPr>
              <a:xfrm>
                <a:off x="1164297" y="1624762"/>
                <a:ext cx="2328235" cy="1311305"/>
              </a:xfrm>
              <a:custGeom>
                <a:rect b="b" l="l" r="r" t="t"/>
                <a:pathLst>
                  <a:path extrusionOk="0" h="2360" w="25398">
                    <a:moveTo>
                      <a:pt x="1" y="0"/>
                    </a:moveTo>
                    <a:lnTo>
                      <a:pt x="1" y="2359"/>
                    </a:lnTo>
                    <a:lnTo>
                      <a:pt x="25398" y="2359"/>
                    </a:lnTo>
                    <a:lnTo>
                      <a:pt x="25398" y="0"/>
                    </a:ln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34" name="Google Shape;1534;p46"/>
            <p:cNvGrpSpPr/>
            <p:nvPr/>
          </p:nvGrpSpPr>
          <p:grpSpPr>
            <a:xfrm>
              <a:off x="5269395" y="2978147"/>
              <a:ext cx="2328270" cy="1494400"/>
              <a:chOff x="5265270" y="2978147"/>
              <a:chExt cx="2328270" cy="1494400"/>
            </a:xfrm>
          </p:grpSpPr>
          <p:sp>
            <p:nvSpPr>
              <p:cNvPr id="1535" name="Google Shape;1535;p46"/>
              <p:cNvSpPr/>
              <p:nvPr/>
            </p:nvSpPr>
            <p:spPr>
              <a:xfrm>
                <a:off x="5265270" y="2978147"/>
                <a:ext cx="2328235" cy="183095"/>
              </a:xfrm>
              <a:custGeom>
                <a:rect b="b" l="l" r="r" t="t"/>
                <a:pathLst>
                  <a:path extrusionOk="0" h="2360" w="25398">
                    <a:moveTo>
                      <a:pt x="1" y="0"/>
                    </a:moveTo>
                    <a:lnTo>
                      <a:pt x="1" y="2359"/>
                    </a:lnTo>
                    <a:lnTo>
                      <a:pt x="25398" y="2359"/>
                    </a:lnTo>
                    <a:lnTo>
                      <a:pt x="25398" y="0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536" name="Google Shape;1536;p46"/>
              <p:cNvGrpSpPr/>
              <p:nvPr/>
            </p:nvGrpSpPr>
            <p:grpSpPr>
              <a:xfrm>
                <a:off x="7458815" y="3034620"/>
                <a:ext cx="67419" cy="64703"/>
                <a:chOff x="4506223" y="3089965"/>
                <a:chExt cx="71049" cy="68188"/>
              </a:xfrm>
            </p:grpSpPr>
            <p:sp>
              <p:nvSpPr>
                <p:cNvPr id="1537" name="Google Shape;1537;p46"/>
                <p:cNvSpPr/>
                <p:nvPr/>
              </p:nvSpPr>
              <p:spPr>
                <a:xfrm>
                  <a:off x="4506223" y="3089965"/>
                  <a:ext cx="71049" cy="68188"/>
                </a:xfrm>
                <a:custGeom>
                  <a:rect b="b" l="l" r="r" t="t"/>
                  <a:pathLst>
                    <a:path extrusionOk="0" fill="none" h="834" w="869">
                      <a:moveTo>
                        <a:pt x="1" y="1"/>
                      </a:moveTo>
                      <a:lnTo>
                        <a:pt x="868" y="833"/>
                      </a:lnTo>
                    </a:path>
                  </a:pathLst>
                </a:custGeom>
                <a:noFill/>
                <a:ln cap="rnd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38" name="Google Shape;1538;p46"/>
                <p:cNvSpPr/>
                <p:nvPr/>
              </p:nvSpPr>
              <p:spPr>
                <a:xfrm>
                  <a:off x="4506223" y="3089965"/>
                  <a:ext cx="71049" cy="68188"/>
                </a:xfrm>
                <a:custGeom>
                  <a:rect b="b" l="l" r="r" t="t"/>
                  <a:pathLst>
                    <a:path extrusionOk="0" fill="none" h="834" w="869">
                      <a:moveTo>
                        <a:pt x="868" y="1"/>
                      </a:moveTo>
                      <a:lnTo>
                        <a:pt x="1" y="833"/>
                      </a:lnTo>
                    </a:path>
                  </a:pathLst>
                </a:custGeom>
                <a:noFill/>
                <a:ln cap="rnd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539" name="Google Shape;1539;p46"/>
              <p:cNvSpPr/>
              <p:nvPr/>
            </p:nvSpPr>
            <p:spPr>
              <a:xfrm>
                <a:off x="5265305" y="3161243"/>
                <a:ext cx="2328235" cy="1311304"/>
              </a:xfrm>
              <a:custGeom>
                <a:rect b="b" l="l" r="r" t="t"/>
                <a:pathLst>
                  <a:path extrusionOk="0" h="2360" w="25398">
                    <a:moveTo>
                      <a:pt x="1" y="0"/>
                    </a:moveTo>
                    <a:lnTo>
                      <a:pt x="1" y="2359"/>
                    </a:lnTo>
                    <a:lnTo>
                      <a:pt x="25398" y="2359"/>
                    </a:lnTo>
                    <a:lnTo>
                      <a:pt x="25398" y="0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540" name="Google Shape;1540;p46"/>
          <p:cNvSpPr txBox="1"/>
          <p:nvPr>
            <p:ph type="title"/>
          </p:nvPr>
        </p:nvSpPr>
        <p:spPr>
          <a:xfrm>
            <a:off x="487800" y="290975"/>
            <a:ext cx="48237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</a:t>
            </a:r>
            <a:endParaRPr/>
          </a:p>
        </p:txBody>
      </p:sp>
      <p:sp>
        <p:nvSpPr>
          <p:cNvPr id="1541" name="Google Shape;1541;p46"/>
          <p:cNvSpPr txBox="1"/>
          <p:nvPr>
            <p:ph idx="3" type="subTitle"/>
          </p:nvPr>
        </p:nvSpPr>
        <p:spPr>
          <a:xfrm>
            <a:off x="4353150" y="2909775"/>
            <a:ext cx="3851400" cy="168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let’s say we’re start at node </a:t>
            </a:r>
            <a:r>
              <a:rPr b="1" lang="en" sz="1700">
                <a:solidFill>
                  <a:srgbClr val="741B47"/>
                </a:solidFill>
              </a:rPr>
              <a:t>1</a:t>
            </a:r>
            <a:r>
              <a:rPr lang="en" sz="1500"/>
              <a:t>, 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searching for node </a:t>
            </a:r>
            <a:r>
              <a:rPr b="1" lang="en" sz="1700">
                <a:solidFill>
                  <a:srgbClr val="023D6F"/>
                </a:solidFill>
              </a:rPr>
              <a:t>8</a:t>
            </a:r>
            <a:r>
              <a:rPr lang="en" sz="1500"/>
              <a:t>,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/>
              <a:t>visited </a:t>
            </a:r>
            <a:r>
              <a:rPr lang="en" sz="1500"/>
              <a:t>nodes will be </a:t>
            </a:r>
            <a:r>
              <a:rPr lang="en" sz="1500">
                <a:highlight>
                  <a:srgbClr val="A5B7C5"/>
                </a:highlight>
              </a:rPr>
              <a:t>high</a:t>
            </a:r>
            <a:r>
              <a:rPr lang="en" sz="1500">
                <a:highlight>
                  <a:srgbClr val="D5A6BD"/>
                </a:highlight>
              </a:rPr>
              <a:t>lighted</a:t>
            </a:r>
            <a:r>
              <a:rPr lang="en" sz="1500"/>
              <a:t>, and we’ll keep track of what our </a:t>
            </a:r>
            <a:r>
              <a:rPr i="1" lang="en" sz="1500"/>
              <a:t>queue </a:t>
            </a:r>
            <a:r>
              <a:rPr lang="en" sz="1500"/>
              <a:t>looks like</a:t>
            </a:r>
            <a:endParaRPr sz="1500"/>
          </a:p>
        </p:txBody>
      </p:sp>
      <p:sp>
        <p:nvSpPr>
          <p:cNvPr id="1542" name="Google Shape;1542;p46"/>
          <p:cNvSpPr txBox="1"/>
          <p:nvPr>
            <p:ph idx="4" type="subTitle"/>
          </p:nvPr>
        </p:nvSpPr>
        <p:spPr>
          <a:xfrm>
            <a:off x="1852950" y="913050"/>
            <a:ext cx="4605900" cy="65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50"/>
              <a:t>A </a:t>
            </a:r>
            <a:r>
              <a:rPr b="1" lang="en" sz="1550"/>
              <a:t>Breadth First Search</a:t>
            </a:r>
            <a:r>
              <a:rPr lang="en" sz="1550"/>
              <a:t> starts from the </a:t>
            </a:r>
            <a:r>
              <a:rPr i="1" lang="en" sz="1550"/>
              <a:t>source </a:t>
            </a:r>
            <a:r>
              <a:rPr lang="en" sz="1550"/>
              <a:t>node visiting each of the </a:t>
            </a:r>
            <a:r>
              <a:rPr i="1" lang="en" sz="1550"/>
              <a:t>sibling </a:t>
            </a:r>
            <a:r>
              <a:rPr lang="en" sz="1550"/>
              <a:t>nodes before the </a:t>
            </a:r>
            <a:r>
              <a:rPr i="1" lang="en" sz="1550"/>
              <a:t>child </a:t>
            </a:r>
            <a:r>
              <a:rPr lang="en" sz="1550"/>
              <a:t>nodes</a:t>
            </a:r>
            <a:endParaRPr sz="1550"/>
          </a:p>
        </p:txBody>
      </p:sp>
      <p:grpSp>
        <p:nvGrpSpPr>
          <p:cNvPr id="1543" name="Google Shape;1543;p46"/>
          <p:cNvGrpSpPr/>
          <p:nvPr/>
        </p:nvGrpSpPr>
        <p:grpSpPr>
          <a:xfrm>
            <a:off x="686755" y="-2536"/>
            <a:ext cx="915635" cy="1371618"/>
            <a:chOff x="686743" y="-403761"/>
            <a:chExt cx="915635" cy="1371618"/>
          </a:xfrm>
        </p:grpSpPr>
        <p:grpSp>
          <p:nvGrpSpPr>
            <p:cNvPr id="1544" name="Google Shape;1544;p46"/>
            <p:cNvGrpSpPr/>
            <p:nvPr/>
          </p:nvGrpSpPr>
          <p:grpSpPr>
            <a:xfrm>
              <a:off x="686743" y="-403761"/>
              <a:ext cx="915635" cy="1371618"/>
              <a:chOff x="686743" y="-403761"/>
              <a:chExt cx="915635" cy="1371618"/>
            </a:xfrm>
          </p:grpSpPr>
          <p:sp>
            <p:nvSpPr>
              <p:cNvPr id="1545" name="Google Shape;1545;p46"/>
              <p:cNvSpPr/>
              <p:nvPr/>
            </p:nvSpPr>
            <p:spPr>
              <a:xfrm>
                <a:off x="686763" y="-338700"/>
                <a:ext cx="915615" cy="1303035"/>
              </a:xfrm>
              <a:custGeom>
                <a:rect b="b" l="l" r="r" t="t"/>
                <a:pathLst>
                  <a:path extrusionOk="0" h="17103" w="11417">
                    <a:moveTo>
                      <a:pt x="11328" y="88"/>
                    </a:moveTo>
                    <a:lnTo>
                      <a:pt x="11328" y="17014"/>
                    </a:lnTo>
                    <a:lnTo>
                      <a:pt x="89" y="17014"/>
                    </a:lnTo>
                    <a:lnTo>
                      <a:pt x="89" y="88"/>
                    </a:lnTo>
                    <a:close/>
                    <a:moveTo>
                      <a:pt x="1" y="0"/>
                    </a:moveTo>
                    <a:lnTo>
                      <a:pt x="1" y="17102"/>
                    </a:lnTo>
                    <a:lnTo>
                      <a:pt x="11416" y="17102"/>
                    </a:lnTo>
                    <a:lnTo>
                      <a:pt x="11416" y="17058"/>
                    </a:lnTo>
                    <a:lnTo>
                      <a:pt x="1141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6" name="Google Shape;1546;p46"/>
              <p:cNvSpPr/>
              <p:nvPr/>
            </p:nvSpPr>
            <p:spPr>
              <a:xfrm>
                <a:off x="912997" y="-403761"/>
                <a:ext cx="7138" cy="1371618"/>
              </a:xfrm>
              <a:custGeom>
                <a:rect b="b" l="l" r="r" t="t"/>
                <a:pathLst>
                  <a:path extrusionOk="0" h="17103" w="89">
                    <a:moveTo>
                      <a:pt x="0" y="0"/>
                    </a:moveTo>
                    <a:lnTo>
                      <a:pt x="0" y="17102"/>
                    </a:lnTo>
                    <a:lnTo>
                      <a:pt x="89" y="17102"/>
                    </a:lnTo>
                    <a:lnTo>
                      <a:pt x="8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7" name="Google Shape;1547;p46"/>
              <p:cNvSpPr/>
              <p:nvPr/>
            </p:nvSpPr>
            <p:spPr>
              <a:xfrm>
                <a:off x="912997" y="-403761"/>
                <a:ext cx="7138" cy="1371618"/>
              </a:xfrm>
              <a:custGeom>
                <a:rect b="b" l="l" r="r" t="t"/>
                <a:pathLst>
                  <a:path extrusionOk="0" fill="none" h="17103" w="89">
                    <a:moveTo>
                      <a:pt x="0" y="0"/>
                    </a:moveTo>
                    <a:lnTo>
                      <a:pt x="0" y="17102"/>
                    </a:lnTo>
                    <a:lnTo>
                      <a:pt x="89" y="17102"/>
                    </a:lnTo>
                    <a:lnTo>
                      <a:pt x="89" y="0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8" name="Google Shape;1548;p46"/>
              <p:cNvSpPr/>
              <p:nvPr/>
            </p:nvSpPr>
            <p:spPr>
              <a:xfrm>
                <a:off x="1142763" y="-403761"/>
                <a:ext cx="7138" cy="1371618"/>
              </a:xfrm>
              <a:custGeom>
                <a:rect b="b" l="l" r="r" t="t"/>
                <a:pathLst>
                  <a:path extrusionOk="0" h="17103" w="89">
                    <a:moveTo>
                      <a:pt x="0" y="0"/>
                    </a:moveTo>
                    <a:lnTo>
                      <a:pt x="0" y="17102"/>
                    </a:lnTo>
                    <a:lnTo>
                      <a:pt x="89" y="17102"/>
                    </a:lnTo>
                    <a:lnTo>
                      <a:pt x="8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9" name="Google Shape;1549;p46"/>
              <p:cNvSpPr/>
              <p:nvPr/>
            </p:nvSpPr>
            <p:spPr>
              <a:xfrm>
                <a:off x="1142763" y="-403761"/>
                <a:ext cx="7138" cy="1371618"/>
              </a:xfrm>
              <a:custGeom>
                <a:rect b="b" l="l" r="r" t="t"/>
                <a:pathLst>
                  <a:path extrusionOk="0" fill="none" h="17103" w="89">
                    <a:moveTo>
                      <a:pt x="0" y="0"/>
                    </a:moveTo>
                    <a:lnTo>
                      <a:pt x="0" y="17102"/>
                    </a:lnTo>
                    <a:lnTo>
                      <a:pt x="89" y="17102"/>
                    </a:lnTo>
                    <a:lnTo>
                      <a:pt x="89" y="0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0" name="Google Shape;1550;p46"/>
              <p:cNvSpPr/>
              <p:nvPr/>
            </p:nvSpPr>
            <p:spPr>
              <a:xfrm>
                <a:off x="1369000" y="-403761"/>
                <a:ext cx="7138" cy="1371618"/>
              </a:xfrm>
              <a:custGeom>
                <a:rect b="b" l="l" r="r" t="t"/>
                <a:pathLst>
                  <a:path extrusionOk="0" h="17103" w="89">
                    <a:moveTo>
                      <a:pt x="0" y="0"/>
                    </a:moveTo>
                    <a:lnTo>
                      <a:pt x="0" y="17102"/>
                    </a:lnTo>
                    <a:lnTo>
                      <a:pt x="89" y="17102"/>
                    </a:lnTo>
                    <a:lnTo>
                      <a:pt x="8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1" name="Google Shape;1551;p46"/>
              <p:cNvSpPr/>
              <p:nvPr/>
            </p:nvSpPr>
            <p:spPr>
              <a:xfrm>
                <a:off x="1369000" y="-403761"/>
                <a:ext cx="7138" cy="1371618"/>
              </a:xfrm>
              <a:custGeom>
                <a:rect b="b" l="l" r="r" t="t"/>
                <a:pathLst>
                  <a:path extrusionOk="0" fill="none" h="17103" w="89">
                    <a:moveTo>
                      <a:pt x="0" y="0"/>
                    </a:moveTo>
                    <a:lnTo>
                      <a:pt x="0" y="17102"/>
                    </a:lnTo>
                    <a:lnTo>
                      <a:pt x="89" y="17102"/>
                    </a:lnTo>
                    <a:lnTo>
                      <a:pt x="89" y="0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2" name="Google Shape;1552;p46"/>
              <p:cNvSpPr/>
              <p:nvPr/>
            </p:nvSpPr>
            <p:spPr>
              <a:xfrm>
                <a:off x="1595238" y="-403761"/>
                <a:ext cx="7138" cy="1371618"/>
              </a:xfrm>
              <a:custGeom>
                <a:rect b="b" l="l" r="r" t="t"/>
                <a:pathLst>
                  <a:path extrusionOk="0" h="17103" w="89">
                    <a:moveTo>
                      <a:pt x="0" y="0"/>
                    </a:moveTo>
                    <a:lnTo>
                      <a:pt x="0" y="17102"/>
                    </a:lnTo>
                    <a:lnTo>
                      <a:pt x="88" y="17102"/>
                    </a:lnTo>
                    <a:lnTo>
                      <a:pt x="8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3" name="Google Shape;1553;p46"/>
              <p:cNvSpPr/>
              <p:nvPr/>
            </p:nvSpPr>
            <p:spPr>
              <a:xfrm>
                <a:off x="1595238" y="-403761"/>
                <a:ext cx="7138" cy="1371618"/>
              </a:xfrm>
              <a:custGeom>
                <a:rect b="b" l="l" r="r" t="t"/>
                <a:pathLst>
                  <a:path extrusionOk="0" fill="none" h="17103" w="89">
                    <a:moveTo>
                      <a:pt x="0" y="0"/>
                    </a:moveTo>
                    <a:lnTo>
                      <a:pt x="0" y="17102"/>
                    </a:lnTo>
                    <a:lnTo>
                      <a:pt x="88" y="17102"/>
                    </a:lnTo>
                    <a:lnTo>
                      <a:pt x="88" y="0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4" name="Google Shape;1554;p46"/>
              <p:cNvSpPr/>
              <p:nvPr/>
            </p:nvSpPr>
            <p:spPr>
              <a:xfrm>
                <a:off x="686743" y="276723"/>
                <a:ext cx="897971" cy="7138"/>
              </a:xfrm>
              <a:custGeom>
                <a:rect b="b" l="l" r="r" t="t"/>
                <a:pathLst>
                  <a:path extrusionOk="0" h="89" w="11197">
                    <a:moveTo>
                      <a:pt x="1" y="0"/>
                    </a:moveTo>
                    <a:lnTo>
                      <a:pt x="1" y="88"/>
                    </a:lnTo>
                    <a:lnTo>
                      <a:pt x="11196" y="88"/>
                    </a:lnTo>
                    <a:lnTo>
                      <a:pt x="1119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5" name="Google Shape;1555;p46"/>
              <p:cNvSpPr/>
              <p:nvPr/>
            </p:nvSpPr>
            <p:spPr>
              <a:xfrm>
                <a:off x="686743" y="276723"/>
                <a:ext cx="897971" cy="7138"/>
              </a:xfrm>
              <a:custGeom>
                <a:rect b="b" l="l" r="r" t="t"/>
                <a:pathLst>
                  <a:path extrusionOk="0" fill="none" h="89" w="11197">
                    <a:moveTo>
                      <a:pt x="11196" y="0"/>
                    </a:moveTo>
                    <a:lnTo>
                      <a:pt x="1" y="0"/>
                    </a:lnTo>
                    <a:lnTo>
                      <a:pt x="1" y="88"/>
                    </a:lnTo>
                    <a:lnTo>
                      <a:pt x="11196" y="88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6" name="Google Shape;1556;p46"/>
              <p:cNvSpPr/>
              <p:nvPr/>
            </p:nvSpPr>
            <p:spPr>
              <a:xfrm>
                <a:off x="693818" y="48714"/>
                <a:ext cx="897971" cy="7138"/>
              </a:xfrm>
              <a:custGeom>
                <a:rect b="b" l="l" r="r" t="t"/>
                <a:pathLst>
                  <a:path extrusionOk="0" h="89" w="11197">
                    <a:moveTo>
                      <a:pt x="1" y="0"/>
                    </a:moveTo>
                    <a:lnTo>
                      <a:pt x="1" y="88"/>
                    </a:lnTo>
                    <a:lnTo>
                      <a:pt x="11196" y="88"/>
                    </a:lnTo>
                    <a:lnTo>
                      <a:pt x="1119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7" name="Google Shape;1557;p46"/>
              <p:cNvSpPr/>
              <p:nvPr/>
            </p:nvSpPr>
            <p:spPr>
              <a:xfrm>
                <a:off x="693818" y="48714"/>
                <a:ext cx="897971" cy="7138"/>
              </a:xfrm>
              <a:custGeom>
                <a:rect b="b" l="l" r="r" t="t"/>
                <a:pathLst>
                  <a:path extrusionOk="0" fill="none" h="89" w="11197">
                    <a:moveTo>
                      <a:pt x="11196" y="0"/>
                    </a:moveTo>
                    <a:lnTo>
                      <a:pt x="1" y="0"/>
                    </a:lnTo>
                    <a:lnTo>
                      <a:pt x="1" y="88"/>
                    </a:lnTo>
                    <a:lnTo>
                      <a:pt x="11196" y="88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8" name="Google Shape;1558;p46"/>
              <p:cNvSpPr/>
              <p:nvPr/>
            </p:nvSpPr>
            <p:spPr>
              <a:xfrm>
                <a:off x="693818" y="504717"/>
                <a:ext cx="897971" cy="7138"/>
              </a:xfrm>
              <a:custGeom>
                <a:rect b="b" l="l" r="r" t="t"/>
                <a:pathLst>
                  <a:path extrusionOk="0" h="89" w="11197">
                    <a:moveTo>
                      <a:pt x="1" y="0"/>
                    </a:moveTo>
                    <a:lnTo>
                      <a:pt x="1" y="88"/>
                    </a:lnTo>
                    <a:lnTo>
                      <a:pt x="11196" y="88"/>
                    </a:lnTo>
                    <a:lnTo>
                      <a:pt x="1119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9" name="Google Shape;1559;p46"/>
              <p:cNvSpPr/>
              <p:nvPr/>
            </p:nvSpPr>
            <p:spPr>
              <a:xfrm>
                <a:off x="693818" y="504717"/>
                <a:ext cx="897971" cy="7138"/>
              </a:xfrm>
              <a:custGeom>
                <a:rect b="b" l="l" r="r" t="t"/>
                <a:pathLst>
                  <a:path extrusionOk="0" fill="none" h="89" w="11197">
                    <a:moveTo>
                      <a:pt x="11196" y="0"/>
                    </a:moveTo>
                    <a:lnTo>
                      <a:pt x="1" y="0"/>
                    </a:lnTo>
                    <a:lnTo>
                      <a:pt x="1" y="88"/>
                    </a:lnTo>
                    <a:lnTo>
                      <a:pt x="11196" y="88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0" name="Google Shape;1560;p46"/>
              <p:cNvSpPr/>
              <p:nvPr/>
            </p:nvSpPr>
            <p:spPr>
              <a:xfrm>
                <a:off x="693818" y="730954"/>
                <a:ext cx="897971" cy="7138"/>
              </a:xfrm>
              <a:custGeom>
                <a:rect b="b" l="l" r="r" t="t"/>
                <a:pathLst>
                  <a:path extrusionOk="0" h="89" w="11197">
                    <a:moveTo>
                      <a:pt x="1" y="0"/>
                    </a:moveTo>
                    <a:lnTo>
                      <a:pt x="1" y="88"/>
                    </a:lnTo>
                    <a:lnTo>
                      <a:pt x="11196" y="88"/>
                    </a:lnTo>
                    <a:lnTo>
                      <a:pt x="1119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1" name="Google Shape;1561;p46"/>
              <p:cNvSpPr/>
              <p:nvPr/>
            </p:nvSpPr>
            <p:spPr>
              <a:xfrm>
                <a:off x="693818" y="730954"/>
                <a:ext cx="897971" cy="7138"/>
              </a:xfrm>
              <a:custGeom>
                <a:rect b="b" l="l" r="r" t="t"/>
                <a:pathLst>
                  <a:path extrusionOk="0" fill="none" h="89" w="11197">
                    <a:moveTo>
                      <a:pt x="11196" y="0"/>
                    </a:moveTo>
                    <a:lnTo>
                      <a:pt x="1" y="0"/>
                    </a:lnTo>
                    <a:lnTo>
                      <a:pt x="1" y="88"/>
                    </a:lnTo>
                    <a:lnTo>
                      <a:pt x="11196" y="88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62" name="Google Shape;1562;p46"/>
            <p:cNvGrpSpPr/>
            <p:nvPr/>
          </p:nvGrpSpPr>
          <p:grpSpPr>
            <a:xfrm>
              <a:off x="1168738" y="652375"/>
              <a:ext cx="245400" cy="245400"/>
              <a:chOff x="904875" y="1114425"/>
              <a:chExt cx="245400" cy="245400"/>
            </a:xfrm>
          </p:grpSpPr>
          <p:sp>
            <p:nvSpPr>
              <p:cNvPr id="1563" name="Google Shape;1563;p46"/>
              <p:cNvSpPr/>
              <p:nvPr/>
            </p:nvSpPr>
            <p:spPr>
              <a:xfrm>
                <a:off x="904875" y="1114425"/>
                <a:ext cx="245400" cy="245400"/>
              </a:xfrm>
              <a:prstGeom prst="ellipse">
                <a:avLst/>
              </a:prstGeom>
              <a:solidFill>
                <a:schemeClr val="accen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4" name="Google Shape;1564;p46"/>
              <p:cNvSpPr/>
              <p:nvPr/>
            </p:nvSpPr>
            <p:spPr>
              <a:xfrm>
                <a:off x="981600" y="1196400"/>
                <a:ext cx="91950" cy="91100"/>
              </a:xfrm>
              <a:custGeom>
                <a:rect b="b" l="l" r="r" t="t"/>
                <a:pathLst>
                  <a:path extrusionOk="0" fill="none" h="3644" w="3678">
                    <a:moveTo>
                      <a:pt x="3157" y="0"/>
                    </a:moveTo>
                    <a:lnTo>
                      <a:pt x="1839" y="1319"/>
                    </a:lnTo>
                    <a:lnTo>
                      <a:pt x="486" y="0"/>
                    </a:lnTo>
                    <a:lnTo>
                      <a:pt x="0" y="486"/>
                    </a:lnTo>
                    <a:lnTo>
                      <a:pt x="1319" y="1805"/>
                    </a:lnTo>
                    <a:lnTo>
                      <a:pt x="0" y="3158"/>
                    </a:lnTo>
                    <a:lnTo>
                      <a:pt x="486" y="3643"/>
                    </a:lnTo>
                    <a:lnTo>
                      <a:pt x="1839" y="2325"/>
                    </a:lnTo>
                    <a:lnTo>
                      <a:pt x="3157" y="3643"/>
                    </a:lnTo>
                    <a:lnTo>
                      <a:pt x="3678" y="3158"/>
                    </a:lnTo>
                    <a:lnTo>
                      <a:pt x="2325" y="1805"/>
                    </a:lnTo>
                    <a:lnTo>
                      <a:pt x="3678" y="486"/>
                    </a:lnTo>
                    <a:lnTo>
                      <a:pt x="3157" y="0"/>
                    </a:lnTo>
                    <a:lnTo>
                      <a:pt x="3157" y="0"/>
                    </a:lnTo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565" name="Google Shape;1565;p46"/>
          <p:cNvSpPr/>
          <p:nvPr/>
        </p:nvSpPr>
        <p:spPr>
          <a:xfrm>
            <a:off x="686760" y="-403761"/>
            <a:ext cx="7138" cy="1371618"/>
          </a:xfrm>
          <a:custGeom>
            <a:rect b="b" l="l" r="r" t="t"/>
            <a:pathLst>
              <a:path extrusionOk="0" h="17103" w="89">
                <a:moveTo>
                  <a:pt x="1" y="0"/>
                </a:moveTo>
                <a:lnTo>
                  <a:pt x="1" y="17102"/>
                </a:lnTo>
                <a:lnTo>
                  <a:pt x="89" y="17102"/>
                </a:lnTo>
                <a:lnTo>
                  <a:pt x="8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6" name="Google Shape;1566;p46"/>
          <p:cNvSpPr/>
          <p:nvPr/>
        </p:nvSpPr>
        <p:spPr>
          <a:xfrm>
            <a:off x="686760" y="-403761"/>
            <a:ext cx="7138" cy="1371618"/>
          </a:xfrm>
          <a:custGeom>
            <a:rect b="b" l="l" r="r" t="t"/>
            <a:pathLst>
              <a:path extrusionOk="0" fill="none" h="17103" w="89">
                <a:moveTo>
                  <a:pt x="1" y="0"/>
                </a:moveTo>
                <a:lnTo>
                  <a:pt x="1" y="17102"/>
                </a:lnTo>
                <a:lnTo>
                  <a:pt x="89" y="17102"/>
                </a:lnTo>
                <a:lnTo>
                  <a:pt x="89" y="0"/>
                </a:lnTo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7" name="Google Shape;1567;p46"/>
          <p:cNvSpPr txBox="1"/>
          <p:nvPr>
            <p:ph idx="5" type="subTitle"/>
          </p:nvPr>
        </p:nvSpPr>
        <p:spPr>
          <a:xfrm rot="5400000">
            <a:off x="7708225" y="1436825"/>
            <a:ext cx="2123100" cy="20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Discrete Math CS 131</a:t>
            </a:r>
            <a:endParaRPr/>
          </a:p>
        </p:txBody>
      </p:sp>
      <p:sp>
        <p:nvSpPr>
          <p:cNvPr id="1568" name="Google Shape;1568;p46"/>
          <p:cNvSpPr txBox="1"/>
          <p:nvPr>
            <p:ph idx="6" type="subTitle"/>
          </p:nvPr>
        </p:nvSpPr>
        <p:spPr>
          <a:xfrm rot="5400000">
            <a:off x="7824775" y="3621325"/>
            <a:ext cx="1890000" cy="20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Tatiana Lucero</a:t>
            </a:r>
            <a:endParaRPr/>
          </a:p>
        </p:txBody>
      </p:sp>
      <p:pic>
        <p:nvPicPr>
          <p:cNvPr id="1569" name="Google Shape;1569;p46"/>
          <p:cNvPicPr preferRelativeResize="0"/>
          <p:nvPr/>
        </p:nvPicPr>
        <p:blipFill rotWithShape="1">
          <a:blip r:embed="rId3">
            <a:alphaModFix/>
          </a:blip>
          <a:srcRect b="7989" l="0" r="0" t="7550"/>
          <a:stretch/>
        </p:blipFill>
        <p:spPr>
          <a:xfrm>
            <a:off x="693716" y="2385028"/>
            <a:ext cx="3236700" cy="21879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570" name="Google Shape;1570;p46"/>
          <p:cNvSpPr txBox="1"/>
          <p:nvPr/>
        </p:nvSpPr>
        <p:spPr>
          <a:xfrm>
            <a:off x="4399775" y="2571738"/>
            <a:ext cx="3044100" cy="457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23D6F"/>
                </a:solidFill>
                <a:latin typeface="DM Sans"/>
                <a:ea typeface="DM Sans"/>
                <a:cs typeface="DM Sans"/>
                <a:sym typeface="DM Sans"/>
              </a:rPr>
              <a:t>Here’s an example of a graph</a:t>
            </a:r>
            <a:endParaRPr sz="1600">
              <a:solidFill>
                <a:srgbClr val="023D6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571" name="Google Shape;1571;p46"/>
          <p:cNvSpPr txBox="1"/>
          <p:nvPr>
            <p:ph idx="4" type="subTitle"/>
          </p:nvPr>
        </p:nvSpPr>
        <p:spPr>
          <a:xfrm>
            <a:off x="4399775" y="1513963"/>
            <a:ext cx="3988200" cy="74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50"/>
              <a:t>Each iteration, the </a:t>
            </a:r>
            <a:r>
              <a:rPr i="1" lang="en" sz="1550"/>
              <a:t>queue </a:t>
            </a:r>
            <a:r>
              <a:rPr lang="en" sz="1550"/>
              <a:t>data structure stores a visited vertex’s child nodes to visit them in the next iteration.</a:t>
            </a:r>
            <a:endParaRPr sz="1550"/>
          </a:p>
        </p:txBody>
      </p:sp>
      <p:sp>
        <p:nvSpPr>
          <p:cNvPr id="1572" name="Google Shape;1572;p46"/>
          <p:cNvSpPr/>
          <p:nvPr/>
        </p:nvSpPr>
        <p:spPr>
          <a:xfrm>
            <a:off x="695593" y="116964"/>
            <a:ext cx="897971" cy="7138"/>
          </a:xfrm>
          <a:custGeom>
            <a:rect b="b" l="l" r="r" t="t"/>
            <a:pathLst>
              <a:path extrusionOk="0" fill="none" h="89" w="11197">
                <a:moveTo>
                  <a:pt x="11196" y="0"/>
                </a:moveTo>
                <a:lnTo>
                  <a:pt x="1" y="0"/>
                </a:lnTo>
                <a:lnTo>
                  <a:pt x="1" y="88"/>
                </a:lnTo>
                <a:lnTo>
                  <a:pt x="11196" y="88"/>
                </a:lnTo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3" name="Google Shape;1573;p46"/>
          <p:cNvSpPr txBox="1"/>
          <p:nvPr>
            <p:ph idx="4" type="subTitle"/>
          </p:nvPr>
        </p:nvSpPr>
        <p:spPr>
          <a:xfrm>
            <a:off x="533038" y="1474825"/>
            <a:ext cx="3765300" cy="65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/>
              <a:t>time complexity of O(v+e), </a:t>
            </a:r>
            <a:r>
              <a:rPr lang="en" sz="1350"/>
              <a:t>vertices</a:t>
            </a:r>
            <a:r>
              <a:rPr lang="en" sz="1350"/>
              <a:t> &amp; edges</a:t>
            </a:r>
            <a:endParaRPr sz="135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Engineering Technology &amp; Drafting Major for College: Drafting &amp; CAD Technology by Slidesgo">
  <a:themeElements>
    <a:clrScheme name="Simple Light">
      <a:dk1>
        <a:srgbClr val="000000"/>
      </a:dk1>
      <a:lt1>
        <a:srgbClr val="B5B1A7"/>
      </a:lt1>
      <a:dk2>
        <a:srgbClr val="FFFFFF"/>
      </a:dk2>
      <a:lt2>
        <a:srgbClr val="E4BA3A"/>
      </a:lt2>
      <a:accent1>
        <a:srgbClr val="023D6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